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41"/>
  </p:notesMasterIdLst>
  <p:sldIdLst>
    <p:sldId id="279" r:id="rId6"/>
    <p:sldId id="272" r:id="rId7"/>
    <p:sldId id="283" r:id="rId8"/>
    <p:sldId id="296" r:id="rId9"/>
    <p:sldId id="316" r:id="rId10"/>
    <p:sldId id="309" r:id="rId11"/>
    <p:sldId id="310" r:id="rId12"/>
    <p:sldId id="314" r:id="rId13"/>
    <p:sldId id="313" r:id="rId14"/>
    <p:sldId id="312" r:id="rId15"/>
    <p:sldId id="315" r:id="rId16"/>
    <p:sldId id="285" r:id="rId17"/>
    <p:sldId id="308" r:id="rId18"/>
    <p:sldId id="297" r:id="rId19"/>
    <p:sldId id="298" r:id="rId20"/>
    <p:sldId id="299" r:id="rId21"/>
    <p:sldId id="300" r:id="rId22"/>
    <p:sldId id="301" r:id="rId23"/>
    <p:sldId id="302" r:id="rId24"/>
    <p:sldId id="303" r:id="rId25"/>
    <p:sldId id="307" r:id="rId26"/>
    <p:sldId id="304" r:id="rId27"/>
    <p:sldId id="305" r:id="rId28"/>
    <p:sldId id="306" r:id="rId29"/>
    <p:sldId id="295" r:id="rId30"/>
    <p:sldId id="294" r:id="rId31"/>
    <p:sldId id="293" r:id="rId32"/>
    <p:sldId id="292" r:id="rId33"/>
    <p:sldId id="291" r:id="rId34"/>
    <p:sldId id="290" r:id="rId35"/>
    <p:sldId id="289" r:id="rId36"/>
    <p:sldId id="288" r:id="rId37"/>
    <p:sldId id="287" r:id="rId38"/>
    <p:sldId id="286"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3A5652-7A85-4F4B-9653-21DA032B348F}"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49F2C5-0AAC-4ACD-B679-201777C0D23F}" type="slidenum">
              <a:rPr lang="en-US" smtClean="0"/>
              <a:t>‹#›</a:t>
            </a:fld>
            <a:endParaRPr lang="en-US"/>
          </a:p>
        </p:txBody>
      </p:sp>
    </p:spTree>
    <p:extLst>
      <p:ext uri="{BB962C8B-B14F-4D97-AF65-F5344CB8AC3E}">
        <p14:creationId xmlns:p14="http://schemas.microsoft.com/office/powerpoint/2010/main" val="4174681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cs typeface="Calibri"/>
              </a:rPr>
              <a:t>Example: Deposition of a treating physician taken by opposing counsel. Upon request to use the deposition at trial, opposing counsel denied the request and required a trial deposition to be taken if the treating physician would be unavailable for trial.</a:t>
            </a:r>
          </a:p>
          <a:p>
            <a:endParaRPr lang="en-US" dirty="0">
              <a:solidFill>
                <a:schemeClr val="bg1"/>
              </a:solidFill>
              <a:cs typeface="Calibri"/>
            </a:endParaRPr>
          </a:p>
          <a:p>
            <a:r>
              <a:rPr lang="en-US" dirty="0">
                <a:solidFill>
                  <a:schemeClr val="bg1">
                    <a:lumMod val="95000"/>
                  </a:schemeClr>
                </a:solidFill>
              </a:rPr>
              <a:t>“Discovery depositions present counsel, using a card game analogy, with an opportunity to see the other party’s hand, not to necessarily show off one’s own cards.” John S. Austin, Raleigh, NC, co-chair of the ABA Trial Practice Committee</a:t>
            </a:r>
            <a:endParaRPr lang="en-US" dirty="0"/>
          </a:p>
        </p:txBody>
      </p:sp>
      <p:sp>
        <p:nvSpPr>
          <p:cNvPr id="4" name="Slide Number Placeholder 3"/>
          <p:cNvSpPr>
            <a:spLocks noGrp="1"/>
          </p:cNvSpPr>
          <p:nvPr>
            <p:ph type="sldNum" sz="quarter" idx="5"/>
          </p:nvPr>
        </p:nvSpPr>
        <p:spPr/>
        <p:txBody>
          <a:bodyPr/>
          <a:lstStyle/>
          <a:p>
            <a:fld id="{C749F2C5-0AAC-4ACD-B679-201777C0D23F}" type="slidenum">
              <a:rPr lang="en-US" smtClean="0"/>
              <a:t>10</a:t>
            </a:fld>
            <a:endParaRPr lang="en-US"/>
          </a:p>
        </p:txBody>
      </p:sp>
    </p:spTree>
    <p:extLst>
      <p:ext uri="{BB962C8B-B14F-4D97-AF65-F5344CB8AC3E}">
        <p14:creationId xmlns:p14="http://schemas.microsoft.com/office/powerpoint/2010/main" val="3165092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 265 depo book</a:t>
            </a:r>
          </a:p>
        </p:txBody>
      </p:sp>
      <p:sp>
        <p:nvSpPr>
          <p:cNvPr id="4" name="Slide Number Placeholder 3"/>
          <p:cNvSpPr>
            <a:spLocks noGrp="1"/>
          </p:cNvSpPr>
          <p:nvPr>
            <p:ph type="sldNum" sz="quarter" idx="5"/>
          </p:nvPr>
        </p:nvSpPr>
        <p:spPr/>
        <p:txBody>
          <a:bodyPr/>
          <a:lstStyle/>
          <a:p>
            <a:fld id="{379AC51A-E299-4946-8850-1AF69B70D285}" type="slidenum">
              <a:rPr lang="en-US" smtClean="0"/>
              <a:t>33</a:t>
            </a:fld>
            <a:endParaRPr lang="en-US"/>
          </a:p>
        </p:txBody>
      </p:sp>
    </p:spTree>
    <p:extLst>
      <p:ext uri="{BB962C8B-B14F-4D97-AF65-F5344CB8AC3E}">
        <p14:creationId xmlns:p14="http://schemas.microsoft.com/office/powerpoint/2010/main" val="2141830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 265 depo book</a:t>
            </a:r>
          </a:p>
        </p:txBody>
      </p:sp>
      <p:sp>
        <p:nvSpPr>
          <p:cNvPr id="4" name="Slide Number Placeholder 3"/>
          <p:cNvSpPr>
            <a:spLocks noGrp="1"/>
          </p:cNvSpPr>
          <p:nvPr>
            <p:ph type="sldNum" sz="quarter" idx="5"/>
          </p:nvPr>
        </p:nvSpPr>
        <p:spPr/>
        <p:txBody>
          <a:bodyPr/>
          <a:lstStyle/>
          <a:p>
            <a:fld id="{379AC51A-E299-4946-8850-1AF69B70D285}" type="slidenum">
              <a:rPr lang="en-US" smtClean="0"/>
              <a:t>34</a:t>
            </a:fld>
            <a:endParaRPr lang="en-US"/>
          </a:p>
        </p:txBody>
      </p:sp>
    </p:spTree>
    <p:extLst>
      <p:ext uri="{BB962C8B-B14F-4D97-AF65-F5344CB8AC3E}">
        <p14:creationId xmlns:p14="http://schemas.microsoft.com/office/powerpoint/2010/main" val="297578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Understanding ESI is </a:t>
            </a:r>
            <a:r>
              <a:rPr lang="en-US" i="1"/>
              <a:t>essential</a:t>
            </a:r>
            <a:r>
              <a:rPr lang="en-US"/>
              <a:t> in modern litigation</a:t>
            </a:r>
          </a:p>
          <a:p>
            <a:endParaRPr lang="en-US"/>
          </a:p>
        </p:txBody>
      </p:sp>
      <p:sp>
        <p:nvSpPr>
          <p:cNvPr id="4" name="Slide Number Placeholder 3"/>
          <p:cNvSpPr>
            <a:spLocks noGrp="1"/>
          </p:cNvSpPr>
          <p:nvPr>
            <p:ph type="sldNum" sz="quarter" idx="5"/>
          </p:nvPr>
        </p:nvSpPr>
        <p:spPr/>
        <p:txBody>
          <a:bodyPr/>
          <a:lstStyle/>
          <a:p>
            <a:fld id="{379AC51A-E299-4946-8850-1AF69B70D285}" type="slidenum">
              <a:rPr lang="en-US" smtClean="0"/>
              <a:t>25</a:t>
            </a:fld>
            <a:endParaRPr lang="en-US"/>
          </a:p>
        </p:txBody>
      </p:sp>
    </p:spTree>
    <p:extLst>
      <p:ext uri="{BB962C8B-B14F-4D97-AF65-F5344CB8AC3E}">
        <p14:creationId xmlns:p14="http://schemas.microsoft.com/office/powerpoint/2010/main" val="1807711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Information: file itself, info about who created the file, email, or when an email was sent? </a:t>
            </a:r>
          </a:p>
        </p:txBody>
      </p:sp>
      <p:sp>
        <p:nvSpPr>
          <p:cNvPr id="4" name="Slide Number Placeholder 3"/>
          <p:cNvSpPr>
            <a:spLocks noGrp="1"/>
          </p:cNvSpPr>
          <p:nvPr>
            <p:ph type="sldNum" sz="quarter" idx="5"/>
          </p:nvPr>
        </p:nvSpPr>
        <p:spPr/>
        <p:txBody>
          <a:bodyPr/>
          <a:lstStyle/>
          <a:p>
            <a:fld id="{379AC51A-E299-4946-8850-1AF69B70D285}" type="slidenum">
              <a:rPr lang="en-US" smtClean="0"/>
              <a:t>26</a:t>
            </a:fld>
            <a:endParaRPr lang="en-US"/>
          </a:p>
        </p:txBody>
      </p:sp>
    </p:spTree>
    <p:extLst>
      <p:ext uri="{BB962C8B-B14F-4D97-AF65-F5344CB8AC3E}">
        <p14:creationId xmlns:p14="http://schemas.microsoft.com/office/powerpoint/2010/main" val="358518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Internet of things: connecting devices to the internet and other connected devices</a:t>
            </a:r>
          </a:p>
        </p:txBody>
      </p:sp>
      <p:sp>
        <p:nvSpPr>
          <p:cNvPr id="4" name="Slide Number Placeholder 3"/>
          <p:cNvSpPr>
            <a:spLocks noGrp="1"/>
          </p:cNvSpPr>
          <p:nvPr>
            <p:ph type="sldNum" sz="quarter" idx="5"/>
          </p:nvPr>
        </p:nvSpPr>
        <p:spPr/>
        <p:txBody>
          <a:bodyPr/>
          <a:lstStyle/>
          <a:p>
            <a:fld id="{379AC51A-E299-4946-8850-1AF69B70D285}" type="slidenum">
              <a:rPr lang="en-US" smtClean="0"/>
              <a:t>27</a:t>
            </a:fld>
            <a:endParaRPr lang="en-US"/>
          </a:p>
        </p:txBody>
      </p:sp>
    </p:spTree>
    <p:extLst>
      <p:ext uri="{BB962C8B-B14F-4D97-AF65-F5344CB8AC3E}">
        <p14:creationId xmlns:p14="http://schemas.microsoft.com/office/powerpoint/2010/main" val="238055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Metadata: virtually all ESI has embedded metadata – this houses information about the data in the file, such as when it was created, or edited, and by whom</a:t>
            </a:r>
          </a:p>
          <a:p>
            <a:pPr lvl="1"/>
            <a:r>
              <a:rPr lang="en-US"/>
              <a:t>System data: computer records history of activity on the device, such </a:t>
            </a:r>
            <a:r>
              <a:rPr lang="en-US" err="1"/>
              <a:t>aslogon</a:t>
            </a:r>
            <a:r>
              <a:rPr lang="en-US"/>
              <a:t> information, deletions of files, access of programs, etc.</a:t>
            </a:r>
          </a:p>
          <a:p>
            <a:pPr lvl="1"/>
            <a:r>
              <a:rPr lang="en-US"/>
              <a:t>Backup data: Created for short-term disaster recovery, backup data makes available data that would be otherwise lost. </a:t>
            </a:r>
          </a:p>
          <a:p>
            <a:pPr lvl="1"/>
            <a:r>
              <a:rPr lang="en-US"/>
              <a:t>Deleted files: Deleted data is seldom actually deleted from the computer. Rather, the computer renames the data and moves it to another location within the computer’s hard drive for eventual overwriting when space becomes necessary. </a:t>
            </a:r>
          </a:p>
          <a:p>
            <a:pPr lvl="1"/>
            <a:r>
              <a:rPr lang="en-US"/>
              <a:t>Residual data: When data is being overwritten, portions of the information remain available for reconstruction by a forensic examiner. </a:t>
            </a:r>
          </a:p>
          <a:p>
            <a:endParaRPr lang="en-US"/>
          </a:p>
        </p:txBody>
      </p:sp>
      <p:sp>
        <p:nvSpPr>
          <p:cNvPr id="4" name="Slide Number Placeholder 3"/>
          <p:cNvSpPr>
            <a:spLocks noGrp="1"/>
          </p:cNvSpPr>
          <p:nvPr>
            <p:ph type="sldNum" sz="quarter" idx="5"/>
          </p:nvPr>
        </p:nvSpPr>
        <p:spPr/>
        <p:txBody>
          <a:bodyPr/>
          <a:lstStyle/>
          <a:p>
            <a:fld id="{379AC51A-E299-4946-8850-1AF69B70D285}" type="slidenum">
              <a:rPr lang="en-US" smtClean="0"/>
              <a:t>28</a:t>
            </a:fld>
            <a:endParaRPr lang="en-US"/>
          </a:p>
        </p:txBody>
      </p:sp>
    </p:spTree>
    <p:extLst>
      <p:ext uri="{BB962C8B-B14F-4D97-AF65-F5344CB8AC3E}">
        <p14:creationId xmlns:p14="http://schemas.microsoft.com/office/powerpoint/2010/main" val="295522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34(b)(1)(C): requesting party can require information to be produced in certain forms; ex: files converted into PDFs and then produced may be missing metadata,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  understanding the source of data is critical – tailor request as appropriate</a:t>
            </a:r>
          </a:p>
        </p:txBody>
      </p:sp>
      <p:sp>
        <p:nvSpPr>
          <p:cNvPr id="4" name="Slide Number Placeholder 3"/>
          <p:cNvSpPr>
            <a:spLocks noGrp="1"/>
          </p:cNvSpPr>
          <p:nvPr>
            <p:ph type="sldNum" sz="quarter" idx="5"/>
          </p:nvPr>
        </p:nvSpPr>
        <p:spPr/>
        <p:txBody>
          <a:bodyPr/>
          <a:lstStyle/>
          <a:p>
            <a:fld id="{379AC51A-E299-4946-8850-1AF69B70D285}" type="slidenum">
              <a:rPr lang="en-US" smtClean="0"/>
              <a:t>29</a:t>
            </a:fld>
            <a:endParaRPr lang="en-US"/>
          </a:p>
        </p:txBody>
      </p:sp>
    </p:spTree>
    <p:extLst>
      <p:ext uri="{BB962C8B-B14F-4D97-AF65-F5344CB8AC3E}">
        <p14:creationId xmlns:p14="http://schemas.microsoft.com/office/powerpoint/2010/main" val="42225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34(b)(1)(C): requesting party can require information to be produced in certain forms; ex: files converted into PDFs and then produced may be missing metadata,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  understanding the source of data is critical – tailor request as appropriate</a:t>
            </a:r>
          </a:p>
        </p:txBody>
      </p:sp>
      <p:sp>
        <p:nvSpPr>
          <p:cNvPr id="4" name="Slide Number Placeholder 3"/>
          <p:cNvSpPr>
            <a:spLocks noGrp="1"/>
          </p:cNvSpPr>
          <p:nvPr>
            <p:ph type="sldNum" sz="quarter" idx="5"/>
          </p:nvPr>
        </p:nvSpPr>
        <p:spPr/>
        <p:txBody>
          <a:bodyPr/>
          <a:lstStyle/>
          <a:p>
            <a:fld id="{379AC51A-E299-4946-8850-1AF69B70D285}" type="slidenum">
              <a:rPr lang="en-US" smtClean="0"/>
              <a:t>30</a:t>
            </a:fld>
            <a:endParaRPr lang="en-US"/>
          </a:p>
        </p:txBody>
      </p:sp>
    </p:spTree>
    <p:extLst>
      <p:ext uri="{BB962C8B-B14F-4D97-AF65-F5344CB8AC3E}">
        <p14:creationId xmlns:p14="http://schemas.microsoft.com/office/powerpoint/2010/main" val="2418426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34(b)(1)(C): requesting party can require information to be produced in certain forms; ex: files converted into PDFs and then produced may be missing metadata,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  understanding the source of data is critical – tailor request as appropriate</a:t>
            </a:r>
          </a:p>
        </p:txBody>
      </p:sp>
      <p:sp>
        <p:nvSpPr>
          <p:cNvPr id="4" name="Slide Number Placeholder 3"/>
          <p:cNvSpPr>
            <a:spLocks noGrp="1"/>
          </p:cNvSpPr>
          <p:nvPr>
            <p:ph type="sldNum" sz="quarter" idx="5"/>
          </p:nvPr>
        </p:nvSpPr>
        <p:spPr/>
        <p:txBody>
          <a:bodyPr/>
          <a:lstStyle/>
          <a:p>
            <a:fld id="{379AC51A-E299-4946-8850-1AF69B70D285}" type="slidenum">
              <a:rPr lang="en-US" smtClean="0"/>
              <a:t>31</a:t>
            </a:fld>
            <a:endParaRPr lang="en-US"/>
          </a:p>
        </p:txBody>
      </p:sp>
    </p:spTree>
    <p:extLst>
      <p:ext uri="{BB962C8B-B14F-4D97-AF65-F5344CB8AC3E}">
        <p14:creationId xmlns:p14="http://schemas.microsoft.com/office/powerpoint/2010/main" val="369503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9AC51A-E299-4946-8850-1AF69B70D285}" type="slidenum">
              <a:rPr lang="en-US" smtClean="0"/>
              <a:t>32</a:t>
            </a:fld>
            <a:endParaRPr lang="en-US"/>
          </a:p>
        </p:txBody>
      </p:sp>
    </p:spTree>
    <p:extLst>
      <p:ext uri="{BB962C8B-B14F-4D97-AF65-F5344CB8AC3E}">
        <p14:creationId xmlns:p14="http://schemas.microsoft.com/office/powerpoint/2010/main" val="1937165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D1FD-DF66-563C-FBD6-4B9B1E50A7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7F9FB8-E592-2E86-6070-73BCB2CAD1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36ADB6-C92D-EFE2-A3EA-429B7C8165D6}"/>
              </a:ext>
            </a:extLst>
          </p:cNvPr>
          <p:cNvSpPr>
            <a:spLocks noGrp="1"/>
          </p:cNvSpPr>
          <p:nvPr>
            <p:ph type="dt" sz="half" idx="10"/>
          </p:nvPr>
        </p:nvSpPr>
        <p:spPr/>
        <p:txBody>
          <a:bodyPr/>
          <a:lstStyle/>
          <a:p>
            <a:fld id="{00CEC980-028F-40CC-8B43-978198A81B51}" type="datetimeFigureOut">
              <a:rPr lang="en-US" smtClean="0"/>
              <a:t>12/5/2022</a:t>
            </a:fld>
            <a:endParaRPr lang="en-US"/>
          </a:p>
        </p:txBody>
      </p:sp>
      <p:sp>
        <p:nvSpPr>
          <p:cNvPr id="5" name="Footer Placeholder 4">
            <a:extLst>
              <a:ext uri="{FF2B5EF4-FFF2-40B4-BE49-F238E27FC236}">
                <a16:creationId xmlns:a16="http://schemas.microsoft.com/office/drawing/2014/main" id="{117388C6-9A13-FCAE-202D-81079B97C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8F01B-F96E-FDC9-D44F-D5467E243B31}"/>
              </a:ext>
            </a:extLst>
          </p:cNvPr>
          <p:cNvSpPr>
            <a:spLocks noGrp="1"/>
          </p:cNvSpPr>
          <p:nvPr>
            <p:ph type="sldNum" sz="quarter" idx="12"/>
          </p:nvPr>
        </p:nvSpPr>
        <p:spPr/>
        <p:txBody>
          <a:bodyPr/>
          <a:lstStyle/>
          <a:p>
            <a:fld id="{6D5D92FF-6419-41F7-8F95-92152F901EFF}" type="slidenum">
              <a:rPr lang="en-US" smtClean="0"/>
              <a:t>‹#›</a:t>
            </a:fld>
            <a:endParaRPr lang="en-US"/>
          </a:p>
        </p:txBody>
      </p:sp>
    </p:spTree>
    <p:extLst>
      <p:ext uri="{BB962C8B-B14F-4D97-AF65-F5344CB8AC3E}">
        <p14:creationId xmlns:p14="http://schemas.microsoft.com/office/powerpoint/2010/main" val="2836470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F715-1E76-4ACE-5CE0-1FE2998413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42C963-E897-969B-23E1-72C489A8CF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9FBE2-1F8E-5160-4F5F-838453537CA7}"/>
              </a:ext>
            </a:extLst>
          </p:cNvPr>
          <p:cNvSpPr>
            <a:spLocks noGrp="1"/>
          </p:cNvSpPr>
          <p:nvPr>
            <p:ph type="dt" sz="half" idx="10"/>
          </p:nvPr>
        </p:nvSpPr>
        <p:spPr/>
        <p:txBody>
          <a:bodyPr/>
          <a:lstStyle/>
          <a:p>
            <a:fld id="{00CEC980-028F-40CC-8B43-978198A81B51}" type="datetimeFigureOut">
              <a:rPr lang="en-US" smtClean="0"/>
              <a:t>12/5/2022</a:t>
            </a:fld>
            <a:endParaRPr lang="en-US"/>
          </a:p>
        </p:txBody>
      </p:sp>
      <p:sp>
        <p:nvSpPr>
          <p:cNvPr id="5" name="Footer Placeholder 4">
            <a:extLst>
              <a:ext uri="{FF2B5EF4-FFF2-40B4-BE49-F238E27FC236}">
                <a16:creationId xmlns:a16="http://schemas.microsoft.com/office/drawing/2014/main" id="{945ACEC1-E815-AD64-216B-AE0400D52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584D3-1F2C-9B88-FDFE-CB723CBD3494}"/>
              </a:ext>
            </a:extLst>
          </p:cNvPr>
          <p:cNvSpPr>
            <a:spLocks noGrp="1"/>
          </p:cNvSpPr>
          <p:nvPr>
            <p:ph type="sldNum" sz="quarter" idx="12"/>
          </p:nvPr>
        </p:nvSpPr>
        <p:spPr/>
        <p:txBody>
          <a:bodyPr/>
          <a:lstStyle/>
          <a:p>
            <a:fld id="{6D5D92FF-6419-41F7-8F95-92152F901EFF}" type="slidenum">
              <a:rPr lang="en-US" smtClean="0"/>
              <a:t>‹#›</a:t>
            </a:fld>
            <a:endParaRPr lang="en-US"/>
          </a:p>
        </p:txBody>
      </p:sp>
    </p:spTree>
    <p:extLst>
      <p:ext uri="{BB962C8B-B14F-4D97-AF65-F5344CB8AC3E}">
        <p14:creationId xmlns:p14="http://schemas.microsoft.com/office/powerpoint/2010/main" val="109190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18AAFB-AC46-F590-648E-ED8AC221ED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B8F650-E49B-A717-3D8E-A203D52236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32414E-5656-F6AF-56A4-3B5B2804D1B5}"/>
              </a:ext>
            </a:extLst>
          </p:cNvPr>
          <p:cNvSpPr>
            <a:spLocks noGrp="1"/>
          </p:cNvSpPr>
          <p:nvPr>
            <p:ph type="dt" sz="half" idx="10"/>
          </p:nvPr>
        </p:nvSpPr>
        <p:spPr/>
        <p:txBody>
          <a:bodyPr/>
          <a:lstStyle/>
          <a:p>
            <a:fld id="{00CEC980-028F-40CC-8B43-978198A81B51}" type="datetimeFigureOut">
              <a:rPr lang="en-US" smtClean="0"/>
              <a:t>12/5/2022</a:t>
            </a:fld>
            <a:endParaRPr lang="en-US"/>
          </a:p>
        </p:txBody>
      </p:sp>
      <p:sp>
        <p:nvSpPr>
          <p:cNvPr id="5" name="Footer Placeholder 4">
            <a:extLst>
              <a:ext uri="{FF2B5EF4-FFF2-40B4-BE49-F238E27FC236}">
                <a16:creationId xmlns:a16="http://schemas.microsoft.com/office/drawing/2014/main" id="{349DB943-FA7E-2E0B-C092-1DB982C93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4B8AD-F2BE-77D9-B613-E91A682216CC}"/>
              </a:ext>
            </a:extLst>
          </p:cNvPr>
          <p:cNvSpPr>
            <a:spLocks noGrp="1"/>
          </p:cNvSpPr>
          <p:nvPr>
            <p:ph type="sldNum" sz="quarter" idx="12"/>
          </p:nvPr>
        </p:nvSpPr>
        <p:spPr/>
        <p:txBody>
          <a:bodyPr/>
          <a:lstStyle/>
          <a:p>
            <a:fld id="{6D5D92FF-6419-41F7-8F95-92152F901EFF}" type="slidenum">
              <a:rPr lang="en-US" smtClean="0"/>
              <a:t>‹#›</a:t>
            </a:fld>
            <a:endParaRPr lang="en-US"/>
          </a:p>
        </p:txBody>
      </p:sp>
    </p:spTree>
    <p:extLst>
      <p:ext uri="{BB962C8B-B14F-4D97-AF65-F5344CB8AC3E}">
        <p14:creationId xmlns:p14="http://schemas.microsoft.com/office/powerpoint/2010/main" val="4172394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69835-2E3A-1EBC-56A7-70C331471D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950B95-D784-EFE9-63B2-3CC5C88AD7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D1E3E0-4D0D-5BA3-6786-126C8300F2A2}"/>
              </a:ext>
            </a:extLst>
          </p:cNvPr>
          <p:cNvSpPr>
            <a:spLocks noGrp="1"/>
          </p:cNvSpPr>
          <p:nvPr>
            <p:ph type="dt" sz="half" idx="10"/>
          </p:nvPr>
        </p:nvSpPr>
        <p:spPr/>
        <p:txBody>
          <a:bodyPr/>
          <a:lstStyle/>
          <a:p>
            <a:fld id="{C2BE6636-DCC9-4191-90B6-777CDF3C4A9A}" type="datetimeFigureOut">
              <a:rPr lang="en-US" smtClean="0"/>
              <a:t>12/5/2022</a:t>
            </a:fld>
            <a:endParaRPr lang="en-US"/>
          </a:p>
        </p:txBody>
      </p:sp>
      <p:sp>
        <p:nvSpPr>
          <p:cNvPr id="5" name="Footer Placeholder 4">
            <a:extLst>
              <a:ext uri="{FF2B5EF4-FFF2-40B4-BE49-F238E27FC236}">
                <a16:creationId xmlns:a16="http://schemas.microsoft.com/office/drawing/2014/main" id="{11627196-38DC-FC4E-7EE9-F387B931A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4ECBE8-64E8-85E6-CA58-C84FA5FB4E47}"/>
              </a:ext>
            </a:extLst>
          </p:cNvPr>
          <p:cNvSpPr>
            <a:spLocks noGrp="1"/>
          </p:cNvSpPr>
          <p:nvPr>
            <p:ph type="sldNum" sz="quarter" idx="12"/>
          </p:nvPr>
        </p:nvSpPr>
        <p:spPr/>
        <p:txBody>
          <a:bodyPr/>
          <a:lstStyle/>
          <a:p>
            <a:fld id="{D6384414-242A-45A9-9A42-AAB338D7D903}" type="slidenum">
              <a:rPr lang="en-US" smtClean="0"/>
              <a:t>‹#›</a:t>
            </a:fld>
            <a:endParaRPr lang="en-US"/>
          </a:p>
        </p:txBody>
      </p:sp>
    </p:spTree>
    <p:extLst>
      <p:ext uri="{BB962C8B-B14F-4D97-AF65-F5344CB8AC3E}">
        <p14:creationId xmlns:p14="http://schemas.microsoft.com/office/powerpoint/2010/main" val="1905620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2CF2E-AE64-D25A-4265-9BD379FE15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BE57BD-AC26-5BCE-9421-3BBCBA1EEA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640A4-98C2-1D86-2B11-48795E3BD60E}"/>
              </a:ext>
            </a:extLst>
          </p:cNvPr>
          <p:cNvSpPr>
            <a:spLocks noGrp="1"/>
          </p:cNvSpPr>
          <p:nvPr>
            <p:ph type="dt" sz="half" idx="10"/>
          </p:nvPr>
        </p:nvSpPr>
        <p:spPr/>
        <p:txBody>
          <a:bodyPr/>
          <a:lstStyle/>
          <a:p>
            <a:fld id="{C2BE6636-DCC9-4191-90B6-777CDF3C4A9A}" type="datetimeFigureOut">
              <a:rPr lang="en-US" smtClean="0"/>
              <a:t>12/5/2022</a:t>
            </a:fld>
            <a:endParaRPr lang="en-US"/>
          </a:p>
        </p:txBody>
      </p:sp>
      <p:sp>
        <p:nvSpPr>
          <p:cNvPr id="5" name="Footer Placeholder 4">
            <a:extLst>
              <a:ext uri="{FF2B5EF4-FFF2-40B4-BE49-F238E27FC236}">
                <a16:creationId xmlns:a16="http://schemas.microsoft.com/office/drawing/2014/main" id="{33090C91-2990-0D74-9ED6-1B3DEDBC4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C0D0B-7EA0-934C-8C93-A1A103C1812B}"/>
              </a:ext>
            </a:extLst>
          </p:cNvPr>
          <p:cNvSpPr>
            <a:spLocks noGrp="1"/>
          </p:cNvSpPr>
          <p:nvPr>
            <p:ph type="sldNum" sz="quarter" idx="12"/>
          </p:nvPr>
        </p:nvSpPr>
        <p:spPr/>
        <p:txBody>
          <a:bodyPr/>
          <a:lstStyle/>
          <a:p>
            <a:fld id="{D6384414-242A-45A9-9A42-AAB338D7D903}" type="slidenum">
              <a:rPr lang="en-US" smtClean="0"/>
              <a:t>‹#›</a:t>
            </a:fld>
            <a:endParaRPr lang="en-US"/>
          </a:p>
        </p:txBody>
      </p:sp>
    </p:spTree>
    <p:extLst>
      <p:ext uri="{BB962C8B-B14F-4D97-AF65-F5344CB8AC3E}">
        <p14:creationId xmlns:p14="http://schemas.microsoft.com/office/powerpoint/2010/main" val="2248877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944B-E5E4-AC3C-AA60-598F6340D2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968C6F-FDD1-C4A5-9D86-73477E0E9F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BBEECE-0D82-B4B2-0ABE-3E8AED2B3678}"/>
              </a:ext>
            </a:extLst>
          </p:cNvPr>
          <p:cNvSpPr>
            <a:spLocks noGrp="1"/>
          </p:cNvSpPr>
          <p:nvPr>
            <p:ph type="dt" sz="half" idx="10"/>
          </p:nvPr>
        </p:nvSpPr>
        <p:spPr/>
        <p:txBody>
          <a:bodyPr/>
          <a:lstStyle/>
          <a:p>
            <a:fld id="{C2BE6636-DCC9-4191-90B6-777CDF3C4A9A}" type="datetimeFigureOut">
              <a:rPr lang="en-US" smtClean="0"/>
              <a:t>12/5/2022</a:t>
            </a:fld>
            <a:endParaRPr lang="en-US"/>
          </a:p>
        </p:txBody>
      </p:sp>
      <p:sp>
        <p:nvSpPr>
          <p:cNvPr id="5" name="Footer Placeholder 4">
            <a:extLst>
              <a:ext uri="{FF2B5EF4-FFF2-40B4-BE49-F238E27FC236}">
                <a16:creationId xmlns:a16="http://schemas.microsoft.com/office/drawing/2014/main" id="{58380E3C-423C-27F6-777B-AB5D368FC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5986C-AF41-BD90-6058-FE00A159C737}"/>
              </a:ext>
            </a:extLst>
          </p:cNvPr>
          <p:cNvSpPr>
            <a:spLocks noGrp="1"/>
          </p:cNvSpPr>
          <p:nvPr>
            <p:ph type="sldNum" sz="quarter" idx="12"/>
          </p:nvPr>
        </p:nvSpPr>
        <p:spPr/>
        <p:txBody>
          <a:bodyPr/>
          <a:lstStyle/>
          <a:p>
            <a:fld id="{D6384414-242A-45A9-9A42-AAB338D7D903}" type="slidenum">
              <a:rPr lang="en-US" smtClean="0"/>
              <a:t>‹#›</a:t>
            </a:fld>
            <a:endParaRPr lang="en-US"/>
          </a:p>
        </p:txBody>
      </p:sp>
    </p:spTree>
    <p:extLst>
      <p:ext uri="{BB962C8B-B14F-4D97-AF65-F5344CB8AC3E}">
        <p14:creationId xmlns:p14="http://schemas.microsoft.com/office/powerpoint/2010/main" val="139258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F6ADC-3721-38FD-EAD0-12B19CC4D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3615A9-0372-6FAD-2F4C-FBFEC8342A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BDA164-DF29-2D55-4EB4-5597E315A9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3E19F0-4337-8BDA-D5A2-11C8E46D5217}"/>
              </a:ext>
            </a:extLst>
          </p:cNvPr>
          <p:cNvSpPr>
            <a:spLocks noGrp="1"/>
          </p:cNvSpPr>
          <p:nvPr>
            <p:ph type="dt" sz="half" idx="10"/>
          </p:nvPr>
        </p:nvSpPr>
        <p:spPr/>
        <p:txBody>
          <a:bodyPr/>
          <a:lstStyle/>
          <a:p>
            <a:fld id="{C2BE6636-DCC9-4191-90B6-777CDF3C4A9A}" type="datetimeFigureOut">
              <a:rPr lang="en-US" smtClean="0"/>
              <a:t>12/5/2022</a:t>
            </a:fld>
            <a:endParaRPr lang="en-US"/>
          </a:p>
        </p:txBody>
      </p:sp>
      <p:sp>
        <p:nvSpPr>
          <p:cNvPr id="6" name="Footer Placeholder 5">
            <a:extLst>
              <a:ext uri="{FF2B5EF4-FFF2-40B4-BE49-F238E27FC236}">
                <a16:creationId xmlns:a16="http://schemas.microsoft.com/office/drawing/2014/main" id="{64056767-3D5C-7402-3967-60D4FE7183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E45866-B344-EF43-5CFB-C0564C592623}"/>
              </a:ext>
            </a:extLst>
          </p:cNvPr>
          <p:cNvSpPr>
            <a:spLocks noGrp="1"/>
          </p:cNvSpPr>
          <p:nvPr>
            <p:ph type="sldNum" sz="quarter" idx="12"/>
          </p:nvPr>
        </p:nvSpPr>
        <p:spPr/>
        <p:txBody>
          <a:bodyPr/>
          <a:lstStyle/>
          <a:p>
            <a:fld id="{D6384414-242A-45A9-9A42-AAB338D7D903}" type="slidenum">
              <a:rPr lang="en-US" smtClean="0"/>
              <a:t>‹#›</a:t>
            </a:fld>
            <a:endParaRPr lang="en-US"/>
          </a:p>
        </p:txBody>
      </p:sp>
    </p:spTree>
    <p:extLst>
      <p:ext uri="{BB962C8B-B14F-4D97-AF65-F5344CB8AC3E}">
        <p14:creationId xmlns:p14="http://schemas.microsoft.com/office/powerpoint/2010/main" val="274132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6B7C4-4727-056C-56B3-26E8B5D582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9B0E98-6141-5D2E-79B7-AC0740602E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F6B5D9-C5E4-C929-3905-9AFB4D50A5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777F1A-238F-DA40-37F7-8608A2F121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F43590-D0B9-E3D7-4180-E4019BA65D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57CD6C-5076-3C31-7DD0-F80DC74E80B1}"/>
              </a:ext>
            </a:extLst>
          </p:cNvPr>
          <p:cNvSpPr>
            <a:spLocks noGrp="1"/>
          </p:cNvSpPr>
          <p:nvPr>
            <p:ph type="dt" sz="half" idx="10"/>
          </p:nvPr>
        </p:nvSpPr>
        <p:spPr/>
        <p:txBody>
          <a:bodyPr/>
          <a:lstStyle/>
          <a:p>
            <a:fld id="{C2BE6636-DCC9-4191-90B6-777CDF3C4A9A}" type="datetimeFigureOut">
              <a:rPr lang="en-US" smtClean="0"/>
              <a:t>12/5/2022</a:t>
            </a:fld>
            <a:endParaRPr lang="en-US"/>
          </a:p>
        </p:txBody>
      </p:sp>
      <p:sp>
        <p:nvSpPr>
          <p:cNvPr id="8" name="Footer Placeholder 7">
            <a:extLst>
              <a:ext uri="{FF2B5EF4-FFF2-40B4-BE49-F238E27FC236}">
                <a16:creationId xmlns:a16="http://schemas.microsoft.com/office/drawing/2014/main" id="{A3DAC7D8-6F1C-3956-B2F4-FD7588532F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452446-93C3-E88B-D942-C6D134778B79}"/>
              </a:ext>
            </a:extLst>
          </p:cNvPr>
          <p:cNvSpPr>
            <a:spLocks noGrp="1"/>
          </p:cNvSpPr>
          <p:nvPr>
            <p:ph type="sldNum" sz="quarter" idx="12"/>
          </p:nvPr>
        </p:nvSpPr>
        <p:spPr/>
        <p:txBody>
          <a:bodyPr/>
          <a:lstStyle/>
          <a:p>
            <a:fld id="{D6384414-242A-45A9-9A42-AAB338D7D903}" type="slidenum">
              <a:rPr lang="en-US" smtClean="0"/>
              <a:t>‹#›</a:t>
            </a:fld>
            <a:endParaRPr lang="en-US"/>
          </a:p>
        </p:txBody>
      </p:sp>
    </p:spTree>
    <p:extLst>
      <p:ext uri="{BB962C8B-B14F-4D97-AF65-F5344CB8AC3E}">
        <p14:creationId xmlns:p14="http://schemas.microsoft.com/office/powerpoint/2010/main" val="362352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DCA8-E69B-CC04-37C2-EE5E575DB4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52E693-539D-F8D4-F366-081E3788098E}"/>
              </a:ext>
            </a:extLst>
          </p:cNvPr>
          <p:cNvSpPr>
            <a:spLocks noGrp="1"/>
          </p:cNvSpPr>
          <p:nvPr>
            <p:ph type="dt" sz="half" idx="10"/>
          </p:nvPr>
        </p:nvSpPr>
        <p:spPr/>
        <p:txBody>
          <a:bodyPr/>
          <a:lstStyle/>
          <a:p>
            <a:fld id="{C2BE6636-DCC9-4191-90B6-777CDF3C4A9A}" type="datetimeFigureOut">
              <a:rPr lang="en-US" smtClean="0"/>
              <a:t>12/5/2022</a:t>
            </a:fld>
            <a:endParaRPr lang="en-US"/>
          </a:p>
        </p:txBody>
      </p:sp>
      <p:sp>
        <p:nvSpPr>
          <p:cNvPr id="4" name="Footer Placeholder 3">
            <a:extLst>
              <a:ext uri="{FF2B5EF4-FFF2-40B4-BE49-F238E27FC236}">
                <a16:creationId xmlns:a16="http://schemas.microsoft.com/office/drawing/2014/main" id="{C534371B-B024-D2DF-CEF6-31E7FBCBE7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3B5590-4807-08E6-CAD7-B2018AFD4383}"/>
              </a:ext>
            </a:extLst>
          </p:cNvPr>
          <p:cNvSpPr>
            <a:spLocks noGrp="1"/>
          </p:cNvSpPr>
          <p:nvPr>
            <p:ph type="sldNum" sz="quarter" idx="12"/>
          </p:nvPr>
        </p:nvSpPr>
        <p:spPr/>
        <p:txBody>
          <a:bodyPr/>
          <a:lstStyle/>
          <a:p>
            <a:fld id="{D6384414-242A-45A9-9A42-AAB338D7D903}" type="slidenum">
              <a:rPr lang="en-US" smtClean="0"/>
              <a:t>‹#›</a:t>
            </a:fld>
            <a:endParaRPr lang="en-US"/>
          </a:p>
        </p:txBody>
      </p:sp>
    </p:spTree>
    <p:extLst>
      <p:ext uri="{BB962C8B-B14F-4D97-AF65-F5344CB8AC3E}">
        <p14:creationId xmlns:p14="http://schemas.microsoft.com/office/powerpoint/2010/main" val="3560237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93EABB-49B6-4E57-ACE7-EFAAF9AFAE5A}"/>
              </a:ext>
            </a:extLst>
          </p:cNvPr>
          <p:cNvSpPr>
            <a:spLocks noGrp="1"/>
          </p:cNvSpPr>
          <p:nvPr>
            <p:ph type="dt" sz="half" idx="10"/>
          </p:nvPr>
        </p:nvSpPr>
        <p:spPr/>
        <p:txBody>
          <a:bodyPr/>
          <a:lstStyle/>
          <a:p>
            <a:fld id="{C2BE6636-DCC9-4191-90B6-777CDF3C4A9A}" type="datetimeFigureOut">
              <a:rPr lang="en-US" smtClean="0"/>
              <a:t>12/5/2022</a:t>
            </a:fld>
            <a:endParaRPr lang="en-US"/>
          </a:p>
        </p:txBody>
      </p:sp>
      <p:sp>
        <p:nvSpPr>
          <p:cNvPr id="3" name="Footer Placeholder 2">
            <a:extLst>
              <a:ext uri="{FF2B5EF4-FFF2-40B4-BE49-F238E27FC236}">
                <a16:creationId xmlns:a16="http://schemas.microsoft.com/office/drawing/2014/main" id="{2FFBBEC5-246D-FECC-4E90-20D61D0580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DD9D4D-8E05-8EDB-C912-871E17903B13}"/>
              </a:ext>
            </a:extLst>
          </p:cNvPr>
          <p:cNvSpPr>
            <a:spLocks noGrp="1"/>
          </p:cNvSpPr>
          <p:nvPr>
            <p:ph type="sldNum" sz="quarter" idx="12"/>
          </p:nvPr>
        </p:nvSpPr>
        <p:spPr/>
        <p:txBody>
          <a:bodyPr/>
          <a:lstStyle/>
          <a:p>
            <a:fld id="{D6384414-242A-45A9-9A42-AAB338D7D903}" type="slidenum">
              <a:rPr lang="en-US" smtClean="0"/>
              <a:t>‹#›</a:t>
            </a:fld>
            <a:endParaRPr lang="en-US"/>
          </a:p>
        </p:txBody>
      </p:sp>
    </p:spTree>
    <p:extLst>
      <p:ext uri="{BB962C8B-B14F-4D97-AF65-F5344CB8AC3E}">
        <p14:creationId xmlns:p14="http://schemas.microsoft.com/office/powerpoint/2010/main" val="2234853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13FA-B020-F2FF-C095-CF80AFFCC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E241F2-1CE3-9A4A-D257-131BE02ADC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CE7B7B-5A79-FBD1-95D9-45B6CA00A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9C1FFA-08FC-E0C8-06A9-39C186CEE3F8}"/>
              </a:ext>
            </a:extLst>
          </p:cNvPr>
          <p:cNvSpPr>
            <a:spLocks noGrp="1"/>
          </p:cNvSpPr>
          <p:nvPr>
            <p:ph type="dt" sz="half" idx="10"/>
          </p:nvPr>
        </p:nvSpPr>
        <p:spPr/>
        <p:txBody>
          <a:bodyPr/>
          <a:lstStyle/>
          <a:p>
            <a:fld id="{C2BE6636-DCC9-4191-90B6-777CDF3C4A9A}" type="datetimeFigureOut">
              <a:rPr lang="en-US" smtClean="0"/>
              <a:t>12/5/2022</a:t>
            </a:fld>
            <a:endParaRPr lang="en-US"/>
          </a:p>
        </p:txBody>
      </p:sp>
      <p:sp>
        <p:nvSpPr>
          <p:cNvPr id="6" name="Footer Placeholder 5">
            <a:extLst>
              <a:ext uri="{FF2B5EF4-FFF2-40B4-BE49-F238E27FC236}">
                <a16:creationId xmlns:a16="http://schemas.microsoft.com/office/drawing/2014/main" id="{8F6F505E-86BA-1EDE-EA50-492350E66F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3FDE74-99E5-061F-484D-3490FAC5A467}"/>
              </a:ext>
            </a:extLst>
          </p:cNvPr>
          <p:cNvSpPr>
            <a:spLocks noGrp="1"/>
          </p:cNvSpPr>
          <p:nvPr>
            <p:ph type="sldNum" sz="quarter" idx="12"/>
          </p:nvPr>
        </p:nvSpPr>
        <p:spPr/>
        <p:txBody>
          <a:bodyPr/>
          <a:lstStyle/>
          <a:p>
            <a:fld id="{D6384414-242A-45A9-9A42-AAB338D7D903}" type="slidenum">
              <a:rPr lang="en-US" smtClean="0"/>
              <a:t>‹#›</a:t>
            </a:fld>
            <a:endParaRPr lang="en-US"/>
          </a:p>
        </p:txBody>
      </p:sp>
    </p:spTree>
    <p:extLst>
      <p:ext uri="{BB962C8B-B14F-4D97-AF65-F5344CB8AC3E}">
        <p14:creationId xmlns:p14="http://schemas.microsoft.com/office/powerpoint/2010/main" val="408123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F6A6-F561-75D7-6909-98A240CE84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612FAD-2417-2A30-9CE9-4C40ECB47D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CC442-7ABE-798F-C923-4474E311ECB8}"/>
              </a:ext>
            </a:extLst>
          </p:cNvPr>
          <p:cNvSpPr>
            <a:spLocks noGrp="1"/>
          </p:cNvSpPr>
          <p:nvPr>
            <p:ph type="dt" sz="half" idx="10"/>
          </p:nvPr>
        </p:nvSpPr>
        <p:spPr/>
        <p:txBody>
          <a:bodyPr/>
          <a:lstStyle/>
          <a:p>
            <a:fld id="{00CEC980-028F-40CC-8B43-978198A81B51}" type="datetimeFigureOut">
              <a:rPr lang="en-US" smtClean="0"/>
              <a:t>12/5/2022</a:t>
            </a:fld>
            <a:endParaRPr lang="en-US"/>
          </a:p>
        </p:txBody>
      </p:sp>
      <p:sp>
        <p:nvSpPr>
          <p:cNvPr id="5" name="Footer Placeholder 4">
            <a:extLst>
              <a:ext uri="{FF2B5EF4-FFF2-40B4-BE49-F238E27FC236}">
                <a16:creationId xmlns:a16="http://schemas.microsoft.com/office/drawing/2014/main" id="{A4CAE0E8-389B-C9C3-7088-E063815E0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A15A1D-9E34-27F7-BB75-BE91997AD0C3}"/>
              </a:ext>
            </a:extLst>
          </p:cNvPr>
          <p:cNvSpPr>
            <a:spLocks noGrp="1"/>
          </p:cNvSpPr>
          <p:nvPr>
            <p:ph type="sldNum" sz="quarter" idx="12"/>
          </p:nvPr>
        </p:nvSpPr>
        <p:spPr/>
        <p:txBody>
          <a:bodyPr/>
          <a:lstStyle/>
          <a:p>
            <a:fld id="{6D5D92FF-6419-41F7-8F95-92152F901EFF}" type="slidenum">
              <a:rPr lang="en-US" smtClean="0"/>
              <a:t>‹#›</a:t>
            </a:fld>
            <a:endParaRPr lang="en-US"/>
          </a:p>
        </p:txBody>
      </p:sp>
    </p:spTree>
    <p:extLst>
      <p:ext uri="{BB962C8B-B14F-4D97-AF65-F5344CB8AC3E}">
        <p14:creationId xmlns:p14="http://schemas.microsoft.com/office/powerpoint/2010/main" val="3850736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700AF-792E-23C8-0141-05F4D419EF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ACBAFD-1A67-9040-BE3F-58A1C1546C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DBD6CD-47F6-04FF-020B-C94D7D29E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B8215B-B285-F61A-E7C0-F5929D0F4F04}"/>
              </a:ext>
            </a:extLst>
          </p:cNvPr>
          <p:cNvSpPr>
            <a:spLocks noGrp="1"/>
          </p:cNvSpPr>
          <p:nvPr>
            <p:ph type="dt" sz="half" idx="10"/>
          </p:nvPr>
        </p:nvSpPr>
        <p:spPr/>
        <p:txBody>
          <a:bodyPr/>
          <a:lstStyle/>
          <a:p>
            <a:fld id="{C2BE6636-DCC9-4191-90B6-777CDF3C4A9A}" type="datetimeFigureOut">
              <a:rPr lang="en-US" smtClean="0"/>
              <a:t>12/5/2022</a:t>
            </a:fld>
            <a:endParaRPr lang="en-US"/>
          </a:p>
        </p:txBody>
      </p:sp>
      <p:sp>
        <p:nvSpPr>
          <p:cNvPr id="6" name="Footer Placeholder 5">
            <a:extLst>
              <a:ext uri="{FF2B5EF4-FFF2-40B4-BE49-F238E27FC236}">
                <a16:creationId xmlns:a16="http://schemas.microsoft.com/office/drawing/2014/main" id="{E1BD037B-B71D-2625-3DB1-176A98175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2D249A-AA0C-514F-E1B7-7A5FA144AC63}"/>
              </a:ext>
            </a:extLst>
          </p:cNvPr>
          <p:cNvSpPr>
            <a:spLocks noGrp="1"/>
          </p:cNvSpPr>
          <p:nvPr>
            <p:ph type="sldNum" sz="quarter" idx="12"/>
          </p:nvPr>
        </p:nvSpPr>
        <p:spPr/>
        <p:txBody>
          <a:bodyPr/>
          <a:lstStyle/>
          <a:p>
            <a:fld id="{D6384414-242A-45A9-9A42-AAB338D7D903}" type="slidenum">
              <a:rPr lang="en-US" smtClean="0"/>
              <a:t>‹#›</a:t>
            </a:fld>
            <a:endParaRPr lang="en-US"/>
          </a:p>
        </p:txBody>
      </p:sp>
    </p:spTree>
    <p:extLst>
      <p:ext uri="{BB962C8B-B14F-4D97-AF65-F5344CB8AC3E}">
        <p14:creationId xmlns:p14="http://schemas.microsoft.com/office/powerpoint/2010/main" val="24560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D6F5-AA13-3254-6C7C-068501C10C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53E7FF-39F4-26EA-B5D1-5C5C7825E9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F9204-68C7-ECF3-DD35-4A38D629E7F5}"/>
              </a:ext>
            </a:extLst>
          </p:cNvPr>
          <p:cNvSpPr>
            <a:spLocks noGrp="1"/>
          </p:cNvSpPr>
          <p:nvPr>
            <p:ph type="dt" sz="half" idx="10"/>
          </p:nvPr>
        </p:nvSpPr>
        <p:spPr/>
        <p:txBody>
          <a:bodyPr/>
          <a:lstStyle/>
          <a:p>
            <a:fld id="{C2BE6636-DCC9-4191-90B6-777CDF3C4A9A}" type="datetimeFigureOut">
              <a:rPr lang="en-US" smtClean="0"/>
              <a:t>12/5/2022</a:t>
            </a:fld>
            <a:endParaRPr lang="en-US"/>
          </a:p>
        </p:txBody>
      </p:sp>
      <p:sp>
        <p:nvSpPr>
          <p:cNvPr id="5" name="Footer Placeholder 4">
            <a:extLst>
              <a:ext uri="{FF2B5EF4-FFF2-40B4-BE49-F238E27FC236}">
                <a16:creationId xmlns:a16="http://schemas.microsoft.com/office/drawing/2014/main" id="{A8AE7FFB-3DE8-38F9-B781-5804B3F56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968DB-BBD8-E899-EF97-F8AC62DD7FDA}"/>
              </a:ext>
            </a:extLst>
          </p:cNvPr>
          <p:cNvSpPr>
            <a:spLocks noGrp="1"/>
          </p:cNvSpPr>
          <p:nvPr>
            <p:ph type="sldNum" sz="quarter" idx="12"/>
          </p:nvPr>
        </p:nvSpPr>
        <p:spPr/>
        <p:txBody>
          <a:bodyPr/>
          <a:lstStyle/>
          <a:p>
            <a:fld id="{D6384414-242A-45A9-9A42-AAB338D7D903}" type="slidenum">
              <a:rPr lang="en-US" smtClean="0"/>
              <a:t>‹#›</a:t>
            </a:fld>
            <a:endParaRPr lang="en-US"/>
          </a:p>
        </p:txBody>
      </p:sp>
    </p:spTree>
    <p:extLst>
      <p:ext uri="{BB962C8B-B14F-4D97-AF65-F5344CB8AC3E}">
        <p14:creationId xmlns:p14="http://schemas.microsoft.com/office/powerpoint/2010/main" val="650594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97C8EC-E351-E765-4A3E-5AA347DDE9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2EFE19-C216-BCD2-3C35-34FA550A6C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D3E6F0-136B-5F9A-7F16-3AD32F5C7467}"/>
              </a:ext>
            </a:extLst>
          </p:cNvPr>
          <p:cNvSpPr>
            <a:spLocks noGrp="1"/>
          </p:cNvSpPr>
          <p:nvPr>
            <p:ph type="dt" sz="half" idx="10"/>
          </p:nvPr>
        </p:nvSpPr>
        <p:spPr/>
        <p:txBody>
          <a:bodyPr/>
          <a:lstStyle/>
          <a:p>
            <a:fld id="{C2BE6636-DCC9-4191-90B6-777CDF3C4A9A}" type="datetimeFigureOut">
              <a:rPr lang="en-US" smtClean="0"/>
              <a:t>12/5/2022</a:t>
            </a:fld>
            <a:endParaRPr lang="en-US"/>
          </a:p>
        </p:txBody>
      </p:sp>
      <p:sp>
        <p:nvSpPr>
          <p:cNvPr id="5" name="Footer Placeholder 4">
            <a:extLst>
              <a:ext uri="{FF2B5EF4-FFF2-40B4-BE49-F238E27FC236}">
                <a16:creationId xmlns:a16="http://schemas.microsoft.com/office/drawing/2014/main" id="{2FD4CF22-2F81-0A47-5106-84F79555FA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15772-8F92-2A18-1043-C52320E6B808}"/>
              </a:ext>
            </a:extLst>
          </p:cNvPr>
          <p:cNvSpPr>
            <a:spLocks noGrp="1"/>
          </p:cNvSpPr>
          <p:nvPr>
            <p:ph type="sldNum" sz="quarter" idx="12"/>
          </p:nvPr>
        </p:nvSpPr>
        <p:spPr/>
        <p:txBody>
          <a:bodyPr/>
          <a:lstStyle/>
          <a:p>
            <a:fld id="{D6384414-242A-45A9-9A42-AAB338D7D903}" type="slidenum">
              <a:rPr lang="en-US" smtClean="0"/>
              <a:t>‹#›</a:t>
            </a:fld>
            <a:endParaRPr lang="en-US"/>
          </a:p>
        </p:txBody>
      </p:sp>
    </p:spTree>
    <p:extLst>
      <p:ext uri="{BB962C8B-B14F-4D97-AF65-F5344CB8AC3E}">
        <p14:creationId xmlns:p14="http://schemas.microsoft.com/office/powerpoint/2010/main" val="230012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42B8-766E-1144-E25A-BD88ABA3D2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9E0445-8A03-8CBF-97FB-9660C91E51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A1D0E9-272C-24E7-F98C-3DF62C191994}"/>
              </a:ext>
            </a:extLst>
          </p:cNvPr>
          <p:cNvSpPr>
            <a:spLocks noGrp="1"/>
          </p:cNvSpPr>
          <p:nvPr>
            <p:ph type="dt" sz="half" idx="10"/>
          </p:nvPr>
        </p:nvSpPr>
        <p:spPr/>
        <p:txBody>
          <a:bodyPr/>
          <a:lstStyle/>
          <a:p>
            <a:fld id="{00CEC980-028F-40CC-8B43-978198A81B51}" type="datetimeFigureOut">
              <a:rPr lang="en-US" smtClean="0"/>
              <a:t>12/5/2022</a:t>
            </a:fld>
            <a:endParaRPr lang="en-US"/>
          </a:p>
        </p:txBody>
      </p:sp>
      <p:sp>
        <p:nvSpPr>
          <p:cNvPr id="5" name="Footer Placeholder 4">
            <a:extLst>
              <a:ext uri="{FF2B5EF4-FFF2-40B4-BE49-F238E27FC236}">
                <a16:creationId xmlns:a16="http://schemas.microsoft.com/office/drawing/2014/main" id="{2E9BF99F-DF7A-026E-CD6F-37D3F33A07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2A6AF-4AB1-506D-0BA5-A0E211D38677}"/>
              </a:ext>
            </a:extLst>
          </p:cNvPr>
          <p:cNvSpPr>
            <a:spLocks noGrp="1"/>
          </p:cNvSpPr>
          <p:nvPr>
            <p:ph type="sldNum" sz="quarter" idx="12"/>
          </p:nvPr>
        </p:nvSpPr>
        <p:spPr/>
        <p:txBody>
          <a:bodyPr/>
          <a:lstStyle/>
          <a:p>
            <a:fld id="{6D5D92FF-6419-41F7-8F95-92152F901EFF}" type="slidenum">
              <a:rPr lang="en-US" smtClean="0"/>
              <a:t>‹#›</a:t>
            </a:fld>
            <a:endParaRPr lang="en-US"/>
          </a:p>
        </p:txBody>
      </p:sp>
    </p:spTree>
    <p:extLst>
      <p:ext uri="{BB962C8B-B14F-4D97-AF65-F5344CB8AC3E}">
        <p14:creationId xmlns:p14="http://schemas.microsoft.com/office/powerpoint/2010/main" val="257040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08A1-03A9-0918-4AA1-910E7AF18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0F1439-0030-B5B1-227E-FCEDD51C30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1FF047-309D-BD33-C70E-2763AAE5A4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1BF212-66D7-C6AF-126E-23C0E77982FF}"/>
              </a:ext>
            </a:extLst>
          </p:cNvPr>
          <p:cNvSpPr>
            <a:spLocks noGrp="1"/>
          </p:cNvSpPr>
          <p:nvPr>
            <p:ph type="dt" sz="half" idx="10"/>
          </p:nvPr>
        </p:nvSpPr>
        <p:spPr/>
        <p:txBody>
          <a:bodyPr/>
          <a:lstStyle/>
          <a:p>
            <a:fld id="{00CEC980-028F-40CC-8B43-978198A81B51}" type="datetimeFigureOut">
              <a:rPr lang="en-US" smtClean="0"/>
              <a:t>12/5/2022</a:t>
            </a:fld>
            <a:endParaRPr lang="en-US"/>
          </a:p>
        </p:txBody>
      </p:sp>
      <p:sp>
        <p:nvSpPr>
          <p:cNvPr id="6" name="Footer Placeholder 5">
            <a:extLst>
              <a:ext uri="{FF2B5EF4-FFF2-40B4-BE49-F238E27FC236}">
                <a16:creationId xmlns:a16="http://schemas.microsoft.com/office/drawing/2014/main" id="{AA85AA50-D656-1ADE-A7D5-12ED1B60F5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AD5A6A-0E25-706A-F01B-48F7568E440C}"/>
              </a:ext>
            </a:extLst>
          </p:cNvPr>
          <p:cNvSpPr>
            <a:spLocks noGrp="1"/>
          </p:cNvSpPr>
          <p:nvPr>
            <p:ph type="sldNum" sz="quarter" idx="12"/>
          </p:nvPr>
        </p:nvSpPr>
        <p:spPr/>
        <p:txBody>
          <a:bodyPr/>
          <a:lstStyle/>
          <a:p>
            <a:fld id="{6D5D92FF-6419-41F7-8F95-92152F901EFF}" type="slidenum">
              <a:rPr lang="en-US" smtClean="0"/>
              <a:t>‹#›</a:t>
            </a:fld>
            <a:endParaRPr lang="en-US"/>
          </a:p>
        </p:txBody>
      </p:sp>
    </p:spTree>
    <p:extLst>
      <p:ext uri="{BB962C8B-B14F-4D97-AF65-F5344CB8AC3E}">
        <p14:creationId xmlns:p14="http://schemas.microsoft.com/office/powerpoint/2010/main" val="76807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78E3-358F-A186-C7B1-CC6F632834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3C5D34-A830-1932-DDC4-B5CC7EB89C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3FDA26-86F9-D2A8-992A-A351137153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B8C577-BA70-36BA-8485-F2C456107F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B1D567-A134-2E17-A6D7-4DFCA352BE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02F872-0C8C-5FD7-0623-7E880653D198}"/>
              </a:ext>
            </a:extLst>
          </p:cNvPr>
          <p:cNvSpPr>
            <a:spLocks noGrp="1"/>
          </p:cNvSpPr>
          <p:nvPr>
            <p:ph type="dt" sz="half" idx="10"/>
          </p:nvPr>
        </p:nvSpPr>
        <p:spPr/>
        <p:txBody>
          <a:bodyPr/>
          <a:lstStyle/>
          <a:p>
            <a:fld id="{00CEC980-028F-40CC-8B43-978198A81B51}" type="datetimeFigureOut">
              <a:rPr lang="en-US" smtClean="0"/>
              <a:t>12/5/2022</a:t>
            </a:fld>
            <a:endParaRPr lang="en-US"/>
          </a:p>
        </p:txBody>
      </p:sp>
      <p:sp>
        <p:nvSpPr>
          <p:cNvPr id="8" name="Footer Placeholder 7">
            <a:extLst>
              <a:ext uri="{FF2B5EF4-FFF2-40B4-BE49-F238E27FC236}">
                <a16:creationId xmlns:a16="http://schemas.microsoft.com/office/drawing/2014/main" id="{538B4493-10B2-E7C6-F5DC-56265B5118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76AC26-17FC-93A7-8654-DAFA90206F9F}"/>
              </a:ext>
            </a:extLst>
          </p:cNvPr>
          <p:cNvSpPr>
            <a:spLocks noGrp="1"/>
          </p:cNvSpPr>
          <p:nvPr>
            <p:ph type="sldNum" sz="quarter" idx="12"/>
          </p:nvPr>
        </p:nvSpPr>
        <p:spPr/>
        <p:txBody>
          <a:bodyPr/>
          <a:lstStyle/>
          <a:p>
            <a:fld id="{6D5D92FF-6419-41F7-8F95-92152F901EFF}" type="slidenum">
              <a:rPr lang="en-US" smtClean="0"/>
              <a:t>‹#›</a:t>
            </a:fld>
            <a:endParaRPr lang="en-US"/>
          </a:p>
        </p:txBody>
      </p:sp>
    </p:spTree>
    <p:extLst>
      <p:ext uri="{BB962C8B-B14F-4D97-AF65-F5344CB8AC3E}">
        <p14:creationId xmlns:p14="http://schemas.microsoft.com/office/powerpoint/2010/main" val="53201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E0CD-1615-E4FE-35B5-9A4282BFC4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001F9B-418B-C1F4-C48F-6F2449EAF52D}"/>
              </a:ext>
            </a:extLst>
          </p:cNvPr>
          <p:cNvSpPr>
            <a:spLocks noGrp="1"/>
          </p:cNvSpPr>
          <p:nvPr>
            <p:ph type="dt" sz="half" idx="10"/>
          </p:nvPr>
        </p:nvSpPr>
        <p:spPr/>
        <p:txBody>
          <a:bodyPr/>
          <a:lstStyle/>
          <a:p>
            <a:fld id="{00CEC980-028F-40CC-8B43-978198A81B51}" type="datetimeFigureOut">
              <a:rPr lang="en-US" smtClean="0"/>
              <a:t>12/5/2022</a:t>
            </a:fld>
            <a:endParaRPr lang="en-US"/>
          </a:p>
        </p:txBody>
      </p:sp>
      <p:sp>
        <p:nvSpPr>
          <p:cNvPr id="4" name="Footer Placeholder 3">
            <a:extLst>
              <a:ext uri="{FF2B5EF4-FFF2-40B4-BE49-F238E27FC236}">
                <a16:creationId xmlns:a16="http://schemas.microsoft.com/office/drawing/2014/main" id="{FFE829EC-5C2D-F4B5-4424-E7E7E75F38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9A199B-2C7C-470B-F9DA-CBD23E017EF7}"/>
              </a:ext>
            </a:extLst>
          </p:cNvPr>
          <p:cNvSpPr>
            <a:spLocks noGrp="1"/>
          </p:cNvSpPr>
          <p:nvPr>
            <p:ph type="sldNum" sz="quarter" idx="12"/>
          </p:nvPr>
        </p:nvSpPr>
        <p:spPr/>
        <p:txBody>
          <a:bodyPr/>
          <a:lstStyle/>
          <a:p>
            <a:fld id="{6D5D92FF-6419-41F7-8F95-92152F901EFF}" type="slidenum">
              <a:rPr lang="en-US" smtClean="0"/>
              <a:t>‹#›</a:t>
            </a:fld>
            <a:endParaRPr lang="en-US"/>
          </a:p>
        </p:txBody>
      </p:sp>
    </p:spTree>
    <p:extLst>
      <p:ext uri="{BB962C8B-B14F-4D97-AF65-F5344CB8AC3E}">
        <p14:creationId xmlns:p14="http://schemas.microsoft.com/office/powerpoint/2010/main" val="3807369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B000E0-5545-AF5C-70BC-65FA78679C21}"/>
              </a:ext>
            </a:extLst>
          </p:cNvPr>
          <p:cNvSpPr>
            <a:spLocks noGrp="1"/>
          </p:cNvSpPr>
          <p:nvPr>
            <p:ph type="dt" sz="half" idx="10"/>
          </p:nvPr>
        </p:nvSpPr>
        <p:spPr/>
        <p:txBody>
          <a:bodyPr/>
          <a:lstStyle/>
          <a:p>
            <a:fld id="{00CEC980-028F-40CC-8B43-978198A81B51}" type="datetimeFigureOut">
              <a:rPr lang="en-US" smtClean="0"/>
              <a:t>12/5/2022</a:t>
            </a:fld>
            <a:endParaRPr lang="en-US"/>
          </a:p>
        </p:txBody>
      </p:sp>
      <p:sp>
        <p:nvSpPr>
          <p:cNvPr id="3" name="Footer Placeholder 2">
            <a:extLst>
              <a:ext uri="{FF2B5EF4-FFF2-40B4-BE49-F238E27FC236}">
                <a16:creationId xmlns:a16="http://schemas.microsoft.com/office/drawing/2014/main" id="{6A8C1C6A-D664-7420-1B81-87E52455A1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7937FA-19B0-BB36-C334-44577BD51D16}"/>
              </a:ext>
            </a:extLst>
          </p:cNvPr>
          <p:cNvSpPr>
            <a:spLocks noGrp="1"/>
          </p:cNvSpPr>
          <p:nvPr>
            <p:ph type="sldNum" sz="quarter" idx="12"/>
          </p:nvPr>
        </p:nvSpPr>
        <p:spPr/>
        <p:txBody>
          <a:bodyPr/>
          <a:lstStyle/>
          <a:p>
            <a:fld id="{6D5D92FF-6419-41F7-8F95-92152F901EFF}" type="slidenum">
              <a:rPr lang="en-US" smtClean="0"/>
              <a:t>‹#›</a:t>
            </a:fld>
            <a:endParaRPr lang="en-US"/>
          </a:p>
        </p:txBody>
      </p:sp>
    </p:spTree>
    <p:extLst>
      <p:ext uri="{BB962C8B-B14F-4D97-AF65-F5344CB8AC3E}">
        <p14:creationId xmlns:p14="http://schemas.microsoft.com/office/powerpoint/2010/main" val="282291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6E838-60E1-7ADF-852F-185CAFDDFD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DBDCF8-6F63-6BB4-E733-2E2411F7E9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F505D7-9B76-E687-4C36-3B7BC534B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2FF723-3136-4015-E6F4-0A3AE548F442}"/>
              </a:ext>
            </a:extLst>
          </p:cNvPr>
          <p:cNvSpPr>
            <a:spLocks noGrp="1"/>
          </p:cNvSpPr>
          <p:nvPr>
            <p:ph type="dt" sz="half" idx="10"/>
          </p:nvPr>
        </p:nvSpPr>
        <p:spPr/>
        <p:txBody>
          <a:bodyPr/>
          <a:lstStyle/>
          <a:p>
            <a:fld id="{00CEC980-028F-40CC-8B43-978198A81B51}" type="datetimeFigureOut">
              <a:rPr lang="en-US" smtClean="0"/>
              <a:t>12/5/2022</a:t>
            </a:fld>
            <a:endParaRPr lang="en-US"/>
          </a:p>
        </p:txBody>
      </p:sp>
      <p:sp>
        <p:nvSpPr>
          <p:cNvPr id="6" name="Footer Placeholder 5">
            <a:extLst>
              <a:ext uri="{FF2B5EF4-FFF2-40B4-BE49-F238E27FC236}">
                <a16:creationId xmlns:a16="http://schemas.microsoft.com/office/drawing/2014/main" id="{A8F0AECA-9DBB-F144-963D-310A5DE7F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F53301-ED28-BA75-A38E-FE1E8A9C13DE}"/>
              </a:ext>
            </a:extLst>
          </p:cNvPr>
          <p:cNvSpPr>
            <a:spLocks noGrp="1"/>
          </p:cNvSpPr>
          <p:nvPr>
            <p:ph type="sldNum" sz="quarter" idx="12"/>
          </p:nvPr>
        </p:nvSpPr>
        <p:spPr/>
        <p:txBody>
          <a:bodyPr/>
          <a:lstStyle/>
          <a:p>
            <a:fld id="{6D5D92FF-6419-41F7-8F95-92152F901EFF}" type="slidenum">
              <a:rPr lang="en-US" smtClean="0"/>
              <a:t>‹#›</a:t>
            </a:fld>
            <a:endParaRPr lang="en-US"/>
          </a:p>
        </p:txBody>
      </p:sp>
    </p:spTree>
    <p:extLst>
      <p:ext uri="{BB962C8B-B14F-4D97-AF65-F5344CB8AC3E}">
        <p14:creationId xmlns:p14="http://schemas.microsoft.com/office/powerpoint/2010/main" val="415539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56F5C-75B3-C21A-C7B5-FA44EFF86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265D5-7E9F-090A-0D66-377E8EEB25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9F6A6E-5C8A-EB0D-5D46-171A2C32D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A417E1-8203-67AE-4B70-75D7AB4E4054}"/>
              </a:ext>
            </a:extLst>
          </p:cNvPr>
          <p:cNvSpPr>
            <a:spLocks noGrp="1"/>
          </p:cNvSpPr>
          <p:nvPr>
            <p:ph type="dt" sz="half" idx="10"/>
          </p:nvPr>
        </p:nvSpPr>
        <p:spPr/>
        <p:txBody>
          <a:bodyPr/>
          <a:lstStyle/>
          <a:p>
            <a:fld id="{00CEC980-028F-40CC-8B43-978198A81B51}" type="datetimeFigureOut">
              <a:rPr lang="en-US" smtClean="0"/>
              <a:t>12/5/2022</a:t>
            </a:fld>
            <a:endParaRPr lang="en-US"/>
          </a:p>
        </p:txBody>
      </p:sp>
      <p:sp>
        <p:nvSpPr>
          <p:cNvPr id="6" name="Footer Placeholder 5">
            <a:extLst>
              <a:ext uri="{FF2B5EF4-FFF2-40B4-BE49-F238E27FC236}">
                <a16:creationId xmlns:a16="http://schemas.microsoft.com/office/drawing/2014/main" id="{26267185-DCAF-3417-A54B-33CAB59C28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96E12C-0516-913D-BA3A-C1F0C78D9C39}"/>
              </a:ext>
            </a:extLst>
          </p:cNvPr>
          <p:cNvSpPr>
            <a:spLocks noGrp="1"/>
          </p:cNvSpPr>
          <p:nvPr>
            <p:ph type="sldNum" sz="quarter" idx="12"/>
          </p:nvPr>
        </p:nvSpPr>
        <p:spPr/>
        <p:txBody>
          <a:bodyPr/>
          <a:lstStyle/>
          <a:p>
            <a:fld id="{6D5D92FF-6419-41F7-8F95-92152F901EFF}" type="slidenum">
              <a:rPr lang="en-US" smtClean="0"/>
              <a:t>‹#›</a:t>
            </a:fld>
            <a:endParaRPr lang="en-US"/>
          </a:p>
        </p:txBody>
      </p:sp>
    </p:spTree>
    <p:extLst>
      <p:ext uri="{BB962C8B-B14F-4D97-AF65-F5344CB8AC3E}">
        <p14:creationId xmlns:p14="http://schemas.microsoft.com/office/powerpoint/2010/main" val="171226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D0EDA9-D4DE-5332-B1FF-4BBDA627C3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C6E089-1E37-3F28-25C2-8CFB61563F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A6D0F-F0CE-BF57-D4F8-1C3E79D94D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EC980-028F-40CC-8B43-978198A81B51}" type="datetimeFigureOut">
              <a:rPr lang="en-US" smtClean="0"/>
              <a:t>12/5/2022</a:t>
            </a:fld>
            <a:endParaRPr lang="en-US"/>
          </a:p>
        </p:txBody>
      </p:sp>
      <p:sp>
        <p:nvSpPr>
          <p:cNvPr id="5" name="Footer Placeholder 4">
            <a:extLst>
              <a:ext uri="{FF2B5EF4-FFF2-40B4-BE49-F238E27FC236}">
                <a16:creationId xmlns:a16="http://schemas.microsoft.com/office/drawing/2014/main" id="{10D82FB3-7A3E-B7DB-A698-40E37AAE4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01C45D-76A9-359E-8B30-D82C739BFB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D92FF-6419-41F7-8F95-92152F901EFF}" type="slidenum">
              <a:rPr lang="en-US" smtClean="0"/>
              <a:t>‹#›</a:t>
            </a:fld>
            <a:endParaRPr lang="en-US"/>
          </a:p>
        </p:txBody>
      </p:sp>
    </p:spTree>
    <p:extLst>
      <p:ext uri="{BB962C8B-B14F-4D97-AF65-F5344CB8AC3E}">
        <p14:creationId xmlns:p14="http://schemas.microsoft.com/office/powerpoint/2010/main" val="410377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069245-3FAF-4513-D015-A2E3943162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B667D8-BB5A-72B1-7B40-EF3F90A761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F8A2C-FC73-B9E3-7898-99A098F8B0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E6636-DCC9-4191-90B6-777CDF3C4A9A}" type="datetimeFigureOut">
              <a:rPr lang="en-US" smtClean="0"/>
              <a:t>12/5/2022</a:t>
            </a:fld>
            <a:endParaRPr lang="en-US"/>
          </a:p>
        </p:txBody>
      </p:sp>
      <p:sp>
        <p:nvSpPr>
          <p:cNvPr id="5" name="Footer Placeholder 4">
            <a:extLst>
              <a:ext uri="{FF2B5EF4-FFF2-40B4-BE49-F238E27FC236}">
                <a16:creationId xmlns:a16="http://schemas.microsoft.com/office/drawing/2014/main" id="{E293E53A-A95B-8AC2-4523-C1C617C23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697DF3-A3EE-9C0F-8315-D8114462B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84414-242A-45A9-9A42-AAB338D7D903}" type="slidenum">
              <a:rPr lang="en-US" smtClean="0"/>
              <a:t>‹#›</a:t>
            </a:fld>
            <a:endParaRPr lang="en-US"/>
          </a:p>
        </p:txBody>
      </p:sp>
    </p:spTree>
    <p:extLst>
      <p:ext uri="{BB962C8B-B14F-4D97-AF65-F5344CB8AC3E}">
        <p14:creationId xmlns:p14="http://schemas.microsoft.com/office/powerpoint/2010/main" val="1211275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law.cornell.edu/rules/frcp/rule_26#rule_26_b"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DiCello Levitt Gutzler | LinkedIn">
            <a:extLst>
              <a:ext uri="{FF2B5EF4-FFF2-40B4-BE49-F238E27FC236}">
                <a16:creationId xmlns:a16="http://schemas.microsoft.com/office/drawing/2014/main" id="{6C58CDB5-59CF-211C-7217-FFCE8B978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907" y="1038265"/>
            <a:ext cx="2624187" cy="26241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CE2F43-B5AD-8D09-8E2A-B10C8CDEF1C1}"/>
              </a:ext>
            </a:extLst>
          </p:cNvPr>
          <p:cNvSpPr txBox="1"/>
          <p:nvPr/>
        </p:nvSpPr>
        <p:spPr>
          <a:xfrm>
            <a:off x="0" y="3447008"/>
            <a:ext cx="12192000" cy="430887"/>
          </a:xfrm>
          <a:prstGeom prst="rect">
            <a:avLst/>
          </a:prstGeom>
          <a:noFill/>
        </p:spPr>
        <p:txBody>
          <a:bodyPr wrap="square" rtlCol="0">
            <a:spAutoFit/>
          </a:bodyPr>
          <a:lstStyle/>
          <a:p>
            <a:pPr algn="ctr"/>
            <a:r>
              <a:rPr lang="en-US" sz="2200" b="1">
                <a:solidFill>
                  <a:schemeClr val="bg1"/>
                </a:solidFill>
              </a:rPr>
              <a:t>DiCello Levitt</a:t>
            </a:r>
          </a:p>
        </p:txBody>
      </p:sp>
      <p:sp>
        <p:nvSpPr>
          <p:cNvPr id="7" name="TextBox 6">
            <a:extLst>
              <a:ext uri="{FF2B5EF4-FFF2-40B4-BE49-F238E27FC236}">
                <a16:creationId xmlns:a16="http://schemas.microsoft.com/office/drawing/2014/main" id="{1E93092B-274C-0717-A252-D0E5FF37ACCD}"/>
              </a:ext>
            </a:extLst>
          </p:cNvPr>
          <p:cNvSpPr txBox="1"/>
          <p:nvPr/>
        </p:nvSpPr>
        <p:spPr>
          <a:xfrm>
            <a:off x="0" y="3877895"/>
            <a:ext cx="12192000" cy="646331"/>
          </a:xfrm>
          <a:prstGeom prst="rect">
            <a:avLst/>
          </a:prstGeom>
          <a:noFill/>
        </p:spPr>
        <p:txBody>
          <a:bodyPr wrap="square" rtlCol="0">
            <a:spAutoFit/>
          </a:bodyPr>
          <a:lstStyle/>
          <a:p>
            <a:pPr algn="ctr"/>
            <a:r>
              <a:rPr lang="en-US" b="1" dirty="0">
                <a:solidFill>
                  <a:schemeClr val="bg1"/>
                </a:solidFill>
              </a:rPr>
              <a:t>Birmingham | Chicago | Cleveland | New York | Washington D.C.</a:t>
            </a:r>
          </a:p>
          <a:p>
            <a:pPr algn="ctr"/>
            <a:r>
              <a:rPr lang="en-US" b="1" dirty="0">
                <a:solidFill>
                  <a:schemeClr val="bg1"/>
                </a:solidFill>
              </a:rPr>
              <a:t>www.dicellolevitt.com</a:t>
            </a:r>
          </a:p>
        </p:txBody>
      </p:sp>
    </p:spTree>
    <p:extLst>
      <p:ext uri="{BB962C8B-B14F-4D97-AF65-F5344CB8AC3E}">
        <p14:creationId xmlns:p14="http://schemas.microsoft.com/office/powerpoint/2010/main" val="333876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97F7B9-9409-D704-0C07-F0B583D9DD9D}"/>
              </a:ext>
            </a:extLst>
          </p:cNvPr>
          <p:cNvSpPr>
            <a:spLocks noGrp="1"/>
          </p:cNvSpPr>
          <p:nvPr>
            <p:ph idx="1"/>
          </p:nvPr>
        </p:nvSpPr>
        <p:spPr>
          <a:ln>
            <a:solidFill>
              <a:schemeClr val="tx1"/>
            </a:solidFill>
          </a:ln>
        </p:spPr>
        <p:txBody>
          <a:bodyPr vert="horz" lIns="91440" tIns="45720" rIns="91440" bIns="45720" rtlCol="0" anchor="t">
            <a:normAutofit/>
          </a:bodyPr>
          <a:lstStyle/>
          <a:p>
            <a:r>
              <a:rPr lang="en-US" dirty="0">
                <a:solidFill>
                  <a:schemeClr val="bg1"/>
                </a:solidFill>
                <a:cs typeface="Calibri"/>
              </a:rPr>
              <a:t>Trends in civil litigation to require advance approval by opposing counsel</a:t>
            </a:r>
          </a:p>
          <a:p>
            <a:r>
              <a:rPr lang="en-US" dirty="0">
                <a:solidFill>
                  <a:schemeClr val="bg1"/>
                </a:solidFill>
                <a:cs typeface="Calibri"/>
              </a:rPr>
              <a:t>Opposing party generally must have the opportunity to cross examine.</a:t>
            </a:r>
          </a:p>
          <a:p>
            <a:pPr lvl="1"/>
            <a:endParaRPr lang="en-US" dirty="0">
              <a:solidFill>
                <a:schemeClr val="bg1">
                  <a:lumMod val="95000"/>
                </a:schemeClr>
              </a:solidFill>
              <a:cs typeface="Calibri"/>
            </a:endParaRPr>
          </a:p>
          <a:p>
            <a:endParaRPr lang="en-US" dirty="0">
              <a:solidFill>
                <a:schemeClr val="bg1"/>
              </a:solidFill>
              <a:cs typeface="Calibri"/>
            </a:endParaRPr>
          </a:p>
          <a:p>
            <a:pPr lvl="1"/>
            <a:endParaRPr lang="en-US" dirty="0">
              <a:solidFill>
                <a:schemeClr val="bg1"/>
              </a:solidFill>
              <a:ea typeface="+mn-lt"/>
              <a:cs typeface="+mn-lt"/>
            </a:endParaRPr>
          </a:p>
        </p:txBody>
      </p:sp>
      <p:pic>
        <p:nvPicPr>
          <p:cNvPr id="5" name="Picture 4" descr="DiCello Levitt Gutzler | LinkedIn">
            <a:extLst>
              <a:ext uri="{FF2B5EF4-FFF2-40B4-BE49-F238E27FC236}">
                <a16:creationId xmlns:a16="http://schemas.microsoft.com/office/drawing/2014/main" id="{97ABAF04-21B7-0565-3182-B9F16DD6A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74508D5-35F9-976D-26E4-F71AD7798C54}"/>
              </a:ext>
            </a:extLst>
          </p:cNvPr>
          <p:cNvSpPr>
            <a:spLocks noGrp="1"/>
          </p:cNvSpPr>
          <p:nvPr>
            <p:ph type="title"/>
          </p:nvPr>
        </p:nvSpPr>
        <p:spPr/>
        <p:txBody>
          <a:bodyPr/>
          <a:lstStyle/>
          <a:p>
            <a:pPr algn="ctr"/>
            <a:r>
              <a:rPr lang="en-US" dirty="0">
                <a:solidFill>
                  <a:schemeClr val="bg1">
                    <a:lumMod val="95000"/>
                  </a:schemeClr>
                </a:solidFill>
                <a:cs typeface="Calibri Light"/>
              </a:rPr>
              <a:t>Discovery Deposition v. Trial Deposition</a:t>
            </a:r>
            <a:endParaRPr lang="en-US" dirty="0">
              <a:solidFill>
                <a:schemeClr val="bg1">
                  <a:lumMod val="95000"/>
                </a:schemeClr>
              </a:solidFill>
            </a:endParaRPr>
          </a:p>
        </p:txBody>
      </p:sp>
    </p:spTree>
    <p:extLst>
      <p:ext uri="{BB962C8B-B14F-4D97-AF65-F5344CB8AC3E}">
        <p14:creationId xmlns:p14="http://schemas.microsoft.com/office/powerpoint/2010/main" val="152543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97F7B9-9409-D704-0C07-F0B583D9DD9D}"/>
              </a:ext>
            </a:extLst>
          </p:cNvPr>
          <p:cNvSpPr>
            <a:spLocks noGrp="1"/>
          </p:cNvSpPr>
          <p:nvPr>
            <p:ph idx="1"/>
          </p:nvPr>
        </p:nvSpPr>
        <p:spPr>
          <a:ln>
            <a:solidFill>
              <a:schemeClr val="tx1"/>
            </a:solidFill>
          </a:ln>
        </p:spPr>
        <p:txBody>
          <a:bodyPr vert="horz" lIns="91440" tIns="45720" rIns="91440" bIns="45720" rtlCol="0" anchor="t">
            <a:normAutofit/>
          </a:bodyPr>
          <a:lstStyle/>
          <a:p>
            <a:r>
              <a:rPr lang="en-US" dirty="0">
                <a:solidFill>
                  <a:schemeClr val="bg1"/>
                </a:solidFill>
                <a:cs typeface="Calibri"/>
              </a:rPr>
              <a:t>Get a videographer or a good quality video camera</a:t>
            </a:r>
          </a:p>
          <a:p>
            <a:r>
              <a:rPr lang="en-US" dirty="0">
                <a:solidFill>
                  <a:schemeClr val="bg1"/>
                </a:solidFill>
                <a:cs typeface="Calibri"/>
              </a:rPr>
              <a:t>Solid background</a:t>
            </a:r>
          </a:p>
          <a:p>
            <a:r>
              <a:rPr lang="en-US" dirty="0">
                <a:solidFill>
                  <a:schemeClr val="bg1"/>
                </a:solidFill>
                <a:cs typeface="Calibri"/>
              </a:rPr>
              <a:t>Focus the camera only on the witness</a:t>
            </a:r>
          </a:p>
          <a:p>
            <a:r>
              <a:rPr lang="en-US" dirty="0">
                <a:solidFill>
                  <a:schemeClr val="bg1"/>
                </a:solidFill>
                <a:cs typeface="Calibri"/>
              </a:rPr>
              <a:t>Cut your own video to cut your costs</a:t>
            </a:r>
          </a:p>
          <a:p>
            <a:r>
              <a:rPr lang="en-US" dirty="0">
                <a:solidFill>
                  <a:schemeClr val="bg1"/>
                </a:solidFill>
                <a:cs typeface="Calibri"/>
              </a:rPr>
              <a:t>Address objections with the court with your motions</a:t>
            </a:r>
            <a:r>
              <a:rPr lang="en-US" i="1" dirty="0">
                <a:solidFill>
                  <a:schemeClr val="bg1"/>
                </a:solidFill>
                <a:cs typeface="Calibri"/>
              </a:rPr>
              <a:t> in limine</a:t>
            </a:r>
          </a:p>
          <a:p>
            <a:pPr lvl="1"/>
            <a:r>
              <a:rPr lang="en-US" dirty="0">
                <a:solidFill>
                  <a:schemeClr val="bg1"/>
                </a:solidFill>
                <a:cs typeface="Calibri"/>
              </a:rPr>
              <a:t>Get agreement with opposing counsel where possible to limit the number of objections</a:t>
            </a:r>
          </a:p>
          <a:p>
            <a:pPr lvl="1"/>
            <a:endParaRPr lang="en-US" dirty="0">
              <a:solidFill>
                <a:schemeClr val="bg1"/>
              </a:solidFill>
              <a:ea typeface="+mn-lt"/>
              <a:cs typeface="+mn-lt"/>
            </a:endParaRPr>
          </a:p>
        </p:txBody>
      </p:sp>
      <p:pic>
        <p:nvPicPr>
          <p:cNvPr id="5" name="Picture 4" descr="DiCello Levitt Gutzler | LinkedIn">
            <a:extLst>
              <a:ext uri="{FF2B5EF4-FFF2-40B4-BE49-F238E27FC236}">
                <a16:creationId xmlns:a16="http://schemas.microsoft.com/office/drawing/2014/main" id="{97ABAF04-21B7-0565-3182-B9F16DD6A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74508D5-35F9-976D-26E4-F71AD7798C54}"/>
              </a:ext>
            </a:extLst>
          </p:cNvPr>
          <p:cNvSpPr>
            <a:spLocks noGrp="1"/>
          </p:cNvSpPr>
          <p:nvPr>
            <p:ph type="title"/>
          </p:nvPr>
        </p:nvSpPr>
        <p:spPr/>
        <p:txBody>
          <a:bodyPr/>
          <a:lstStyle/>
          <a:p>
            <a:pPr algn="ctr"/>
            <a:r>
              <a:rPr lang="en-US" dirty="0">
                <a:solidFill>
                  <a:schemeClr val="bg1">
                    <a:lumMod val="95000"/>
                  </a:schemeClr>
                </a:solidFill>
                <a:cs typeface="Calibri Light"/>
              </a:rPr>
              <a:t>Best Practices</a:t>
            </a:r>
            <a:endParaRPr lang="en-US" dirty="0">
              <a:solidFill>
                <a:schemeClr val="bg1">
                  <a:lumMod val="95000"/>
                </a:schemeClr>
              </a:solidFill>
            </a:endParaRPr>
          </a:p>
        </p:txBody>
      </p:sp>
    </p:spTree>
    <p:extLst>
      <p:ext uri="{BB962C8B-B14F-4D97-AF65-F5344CB8AC3E}">
        <p14:creationId xmlns:p14="http://schemas.microsoft.com/office/powerpoint/2010/main" val="214961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1C1878-7645-03B1-0A2C-13778339F473}"/>
              </a:ext>
            </a:extLst>
          </p:cNvPr>
          <p:cNvSpPr txBox="1"/>
          <p:nvPr/>
        </p:nvSpPr>
        <p:spPr>
          <a:xfrm>
            <a:off x="0" y="2461517"/>
            <a:ext cx="12192000" cy="1938992"/>
          </a:xfrm>
          <a:prstGeom prst="rect">
            <a:avLst/>
          </a:prstGeom>
          <a:noFill/>
        </p:spPr>
        <p:txBody>
          <a:bodyPr wrap="square" lIns="91440" tIns="45720" rIns="91440" bIns="45720" rtlCol="0" anchor="t">
            <a:spAutoFit/>
          </a:bodyPr>
          <a:lstStyle/>
          <a:p>
            <a:pPr algn="ctr"/>
            <a:r>
              <a:rPr lang="en-US" sz="6000" dirty="0">
                <a:solidFill>
                  <a:schemeClr val="bg1"/>
                </a:solidFill>
                <a:ea typeface="+mn-lt"/>
                <a:cs typeface="+mn-lt"/>
              </a:rPr>
              <a:t>Conducting Effective Legal Research Using Digital Platforms</a:t>
            </a:r>
          </a:p>
        </p:txBody>
      </p:sp>
      <p:pic>
        <p:nvPicPr>
          <p:cNvPr id="3" name="Picture 2" descr="DiCello Levitt Gutzler | LinkedIn">
            <a:extLst>
              <a:ext uri="{FF2B5EF4-FFF2-40B4-BE49-F238E27FC236}">
                <a16:creationId xmlns:a16="http://schemas.microsoft.com/office/drawing/2014/main" id="{357846ED-E425-5C46-D941-C56D6E6DE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99B51EF-3A32-8F47-8A28-4EB76FC3C5A8}"/>
              </a:ext>
            </a:extLst>
          </p:cNvPr>
          <p:cNvSpPr txBox="1"/>
          <p:nvPr/>
        </p:nvSpPr>
        <p:spPr>
          <a:xfrm>
            <a:off x="4724400" y="566233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rPr>
              <a:t>Justin J. Hawal</a:t>
            </a:r>
            <a:endParaRPr lang="en-US" sz="2400">
              <a:solidFill>
                <a:schemeClr val="bg1"/>
              </a:solidFill>
              <a:cs typeface="Calibri"/>
            </a:endParaRPr>
          </a:p>
        </p:txBody>
      </p:sp>
    </p:spTree>
    <p:extLst>
      <p:ext uri="{BB962C8B-B14F-4D97-AF65-F5344CB8AC3E}">
        <p14:creationId xmlns:p14="http://schemas.microsoft.com/office/powerpoint/2010/main" val="144802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2F60-7802-D191-E296-F59053F90E22}"/>
              </a:ext>
            </a:extLst>
          </p:cNvPr>
          <p:cNvSpPr>
            <a:spLocks noGrp="1"/>
          </p:cNvSpPr>
          <p:nvPr>
            <p:ph type="title"/>
          </p:nvPr>
        </p:nvSpPr>
        <p:spPr/>
        <p:txBody>
          <a:bodyPr/>
          <a:lstStyle/>
          <a:p>
            <a:pPr algn="ctr"/>
            <a:r>
              <a:rPr lang="en-US" dirty="0">
                <a:solidFill>
                  <a:schemeClr val="bg1"/>
                </a:solidFill>
                <a:ea typeface="+mj-lt"/>
                <a:cs typeface="+mj-lt"/>
              </a:rPr>
              <a:t>Legal Research Databases</a:t>
            </a:r>
            <a:endParaRPr lang="en-US" dirty="0">
              <a:solidFill>
                <a:schemeClr val="bg1"/>
              </a:solidFill>
              <a:cs typeface="Calibri Light" panose="020F0302020204030204"/>
            </a:endParaRPr>
          </a:p>
        </p:txBody>
      </p:sp>
      <p:sp>
        <p:nvSpPr>
          <p:cNvPr id="3" name="Content Placeholder 2">
            <a:extLst>
              <a:ext uri="{FF2B5EF4-FFF2-40B4-BE49-F238E27FC236}">
                <a16:creationId xmlns:a16="http://schemas.microsoft.com/office/drawing/2014/main" id="{CF97F7B9-9409-D704-0C07-F0B583D9DD9D}"/>
              </a:ext>
            </a:extLst>
          </p:cNvPr>
          <p:cNvSpPr>
            <a:spLocks noGrp="1"/>
          </p:cNvSpPr>
          <p:nvPr>
            <p:ph idx="1"/>
          </p:nvPr>
        </p:nvSpPr>
        <p:spPr>
          <a:ln>
            <a:solidFill>
              <a:schemeClr val="tx1"/>
            </a:solidFill>
          </a:ln>
        </p:spPr>
        <p:txBody>
          <a:bodyPr vert="horz" lIns="91440" tIns="45720" rIns="91440" bIns="45720" rtlCol="0" anchor="t">
            <a:normAutofit lnSpcReduction="10000"/>
          </a:bodyPr>
          <a:lstStyle/>
          <a:p>
            <a:r>
              <a:rPr lang="en-US" dirty="0">
                <a:solidFill>
                  <a:schemeClr val="bg1"/>
                </a:solidFill>
                <a:ea typeface="+mn-lt"/>
                <a:cs typeface="+mn-lt"/>
              </a:rPr>
              <a:t>Westlaw (Paid)</a:t>
            </a:r>
            <a:endParaRPr lang="en-US" dirty="0">
              <a:solidFill>
                <a:schemeClr val="bg1"/>
              </a:solidFill>
              <a:cs typeface="Calibri" panose="020F0502020204030204"/>
            </a:endParaRPr>
          </a:p>
          <a:p>
            <a:r>
              <a:rPr lang="en-US" dirty="0">
                <a:solidFill>
                  <a:schemeClr val="bg1"/>
                </a:solidFill>
                <a:ea typeface="+mn-lt"/>
                <a:cs typeface="+mn-lt"/>
              </a:rPr>
              <a:t>LexisNexis (Paid)</a:t>
            </a:r>
            <a:endParaRPr lang="en-US" dirty="0">
              <a:solidFill>
                <a:schemeClr val="bg1"/>
              </a:solidFill>
              <a:cs typeface="Calibri"/>
            </a:endParaRPr>
          </a:p>
          <a:p>
            <a:r>
              <a:rPr lang="en-US" dirty="0">
                <a:solidFill>
                  <a:schemeClr val="bg1"/>
                </a:solidFill>
                <a:ea typeface="+mn-lt"/>
                <a:cs typeface="+mn-lt"/>
              </a:rPr>
              <a:t>Bloomberg Law (Paid)</a:t>
            </a:r>
            <a:endParaRPr lang="en-US" dirty="0">
              <a:solidFill>
                <a:schemeClr val="bg1"/>
              </a:solidFill>
              <a:cs typeface="Calibri"/>
            </a:endParaRPr>
          </a:p>
          <a:p>
            <a:r>
              <a:rPr lang="en-US" dirty="0">
                <a:solidFill>
                  <a:schemeClr val="bg1"/>
                </a:solidFill>
                <a:ea typeface="+mn-lt"/>
                <a:cs typeface="+mn-lt"/>
              </a:rPr>
              <a:t>Court Listener (Free)</a:t>
            </a:r>
            <a:endParaRPr lang="en-US" dirty="0">
              <a:solidFill>
                <a:schemeClr val="bg1"/>
              </a:solidFill>
              <a:cs typeface="Calibri"/>
            </a:endParaRPr>
          </a:p>
          <a:p>
            <a:r>
              <a:rPr lang="en-US" dirty="0" err="1">
                <a:solidFill>
                  <a:schemeClr val="bg1"/>
                </a:solidFill>
                <a:ea typeface="+mn-lt"/>
                <a:cs typeface="+mn-lt"/>
              </a:rPr>
              <a:t>Casetext</a:t>
            </a:r>
            <a:r>
              <a:rPr lang="en-US" dirty="0">
                <a:solidFill>
                  <a:schemeClr val="bg1"/>
                </a:solidFill>
                <a:ea typeface="+mn-lt"/>
                <a:cs typeface="+mn-lt"/>
              </a:rPr>
              <a:t> (Free)</a:t>
            </a:r>
            <a:endParaRPr lang="en-US" dirty="0">
              <a:solidFill>
                <a:schemeClr val="bg1"/>
              </a:solidFill>
              <a:cs typeface="Calibri"/>
            </a:endParaRPr>
          </a:p>
          <a:p>
            <a:r>
              <a:rPr lang="en-US" dirty="0">
                <a:solidFill>
                  <a:schemeClr val="bg1"/>
                </a:solidFill>
                <a:ea typeface="+mn-lt"/>
                <a:cs typeface="+mn-lt"/>
              </a:rPr>
              <a:t>Caselaw Access Project (CAP) (Free)</a:t>
            </a:r>
            <a:endParaRPr lang="en-US" dirty="0">
              <a:solidFill>
                <a:schemeClr val="bg1"/>
              </a:solidFill>
              <a:cs typeface="Calibri"/>
            </a:endParaRPr>
          </a:p>
          <a:p>
            <a:r>
              <a:rPr lang="en-US" dirty="0">
                <a:solidFill>
                  <a:schemeClr val="bg1"/>
                </a:solidFill>
                <a:ea typeface="+mn-lt"/>
                <a:cs typeface="+mn-lt"/>
              </a:rPr>
              <a:t>FindLaw (Free)</a:t>
            </a:r>
            <a:endParaRPr lang="en-US" dirty="0">
              <a:solidFill>
                <a:schemeClr val="bg1"/>
              </a:solidFill>
              <a:cs typeface="Calibri"/>
            </a:endParaRPr>
          </a:p>
          <a:p>
            <a:r>
              <a:rPr lang="en-US" dirty="0" err="1">
                <a:solidFill>
                  <a:schemeClr val="bg1"/>
                </a:solidFill>
                <a:ea typeface="+mn-lt"/>
                <a:cs typeface="+mn-lt"/>
              </a:rPr>
              <a:t>Justia</a:t>
            </a:r>
            <a:r>
              <a:rPr lang="en-US" dirty="0">
                <a:solidFill>
                  <a:schemeClr val="bg1"/>
                </a:solidFill>
                <a:ea typeface="+mn-lt"/>
                <a:cs typeface="+mn-lt"/>
              </a:rPr>
              <a:t> (Free)</a:t>
            </a:r>
            <a:endParaRPr lang="en-US" dirty="0">
              <a:solidFill>
                <a:schemeClr val="bg1"/>
              </a:solidFill>
              <a:cs typeface="Calibri"/>
            </a:endParaRPr>
          </a:p>
          <a:p>
            <a:r>
              <a:rPr lang="en-US" dirty="0">
                <a:solidFill>
                  <a:schemeClr val="bg1"/>
                </a:solidFill>
                <a:ea typeface="+mn-lt"/>
                <a:cs typeface="+mn-lt"/>
              </a:rPr>
              <a:t>Law Library of Congress (Free)</a:t>
            </a:r>
            <a:endParaRPr lang="en-US" dirty="0">
              <a:solidFill>
                <a:schemeClr val="bg1"/>
              </a:solidFill>
              <a:cs typeface="Calibri"/>
            </a:endParaRPr>
          </a:p>
          <a:p>
            <a:endParaRPr lang="en-US" dirty="0">
              <a:cs typeface="Calibri"/>
            </a:endParaRPr>
          </a:p>
        </p:txBody>
      </p:sp>
      <p:pic>
        <p:nvPicPr>
          <p:cNvPr id="5" name="Picture 4" descr="DiCello Levitt Gutzler | LinkedIn">
            <a:extLst>
              <a:ext uri="{FF2B5EF4-FFF2-40B4-BE49-F238E27FC236}">
                <a16:creationId xmlns:a16="http://schemas.microsoft.com/office/drawing/2014/main" id="{97ABAF04-21B7-0565-3182-B9F16DD6A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61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9194-8C8E-F3C5-73F8-4BA3FAAB8C50}"/>
              </a:ext>
            </a:extLst>
          </p:cNvPr>
          <p:cNvSpPr>
            <a:spLocks noGrp="1"/>
          </p:cNvSpPr>
          <p:nvPr>
            <p:ph type="title"/>
          </p:nvPr>
        </p:nvSpPr>
        <p:spPr/>
        <p:txBody>
          <a:bodyPr/>
          <a:lstStyle/>
          <a:p>
            <a:pPr algn="ctr"/>
            <a:r>
              <a:rPr lang="en-US" dirty="0">
                <a:solidFill>
                  <a:schemeClr val="bg1"/>
                </a:solidFill>
                <a:ea typeface="+mj-lt"/>
                <a:cs typeface="+mj-lt"/>
              </a:rPr>
              <a:t>Basic Search Methods</a:t>
            </a:r>
            <a:endParaRPr lang="en-US" dirty="0">
              <a:solidFill>
                <a:schemeClr val="bg1"/>
              </a:solidFill>
              <a:cs typeface="Calibri Light" panose="020F0302020204030204"/>
            </a:endParaRPr>
          </a:p>
        </p:txBody>
      </p:sp>
      <p:sp>
        <p:nvSpPr>
          <p:cNvPr id="3" name="Content Placeholder 2">
            <a:extLst>
              <a:ext uri="{FF2B5EF4-FFF2-40B4-BE49-F238E27FC236}">
                <a16:creationId xmlns:a16="http://schemas.microsoft.com/office/drawing/2014/main" id="{D0A57182-46D3-15FF-3D02-DE52CC8FE152}"/>
              </a:ext>
            </a:extLst>
          </p:cNvPr>
          <p:cNvSpPr>
            <a:spLocks noGrp="1"/>
          </p:cNvSpPr>
          <p:nvPr>
            <p:ph idx="1"/>
          </p:nvPr>
        </p:nvSpPr>
        <p:spPr/>
        <p:txBody>
          <a:bodyPr vert="horz" lIns="91440" tIns="45720" rIns="91440" bIns="45720" rtlCol="0" anchor="t">
            <a:normAutofit/>
          </a:bodyPr>
          <a:lstStyle/>
          <a:p>
            <a:pPr marL="0" indent="0" algn="ctr">
              <a:buNone/>
            </a:pPr>
            <a:r>
              <a:rPr lang="en-US" b="1" u="sng" dirty="0">
                <a:solidFill>
                  <a:schemeClr val="bg1"/>
                </a:solidFill>
                <a:ea typeface="+mn-lt"/>
                <a:cs typeface="+mn-lt"/>
              </a:rPr>
              <a:t>Natural Language Searching vs. Terms and Connectors Searching</a:t>
            </a:r>
            <a:endParaRPr lang="en-US" b="1" u="sng" dirty="0">
              <a:solidFill>
                <a:schemeClr val="bg1"/>
              </a:solidFill>
              <a:cs typeface="Calibri" panose="020F0502020204030204"/>
            </a:endParaRPr>
          </a:p>
          <a:p>
            <a:pPr algn="just"/>
            <a:r>
              <a:rPr lang="en-US" dirty="0">
                <a:solidFill>
                  <a:schemeClr val="bg1"/>
                </a:solidFill>
                <a:cs typeface="Calibri" panose="020F0502020204030204"/>
              </a:rPr>
              <a:t>Knowing how each method works will allow you to determine which method will be more effective</a:t>
            </a:r>
          </a:p>
          <a:p>
            <a:pPr algn="just"/>
            <a:r>
              <a:rPr lang="en-US" dirty="0">
                <a:solidFill>
                  <a:schemeClr val="bg1"/>
                </a:solidFill>
                <a:cs typeface="Calibri" panose="020F0502020204030204"/>
              </a:rPr>
              <a:t>The method that is most effective may depend on the issue(s) you're researching</a:t>
            </a:r>
          </a:p>
          <a:p>
            <a:pPr algn="just"/>
            <a:r>
              <a:rPr lang="en-US" dirty="0">
                <a:solidFill>
                  <a:schemeClr val="bg1"/>
                </a:solidFill>
                <a:cs typeface="Calibri" panose="020F0502020204030204"/>
              </a:rPr>
              <a:t>May need to combine methods to yield the results you need</a:t>
            </a:r>
          </a:p>
          <a:p>
            <a:endParaRPr lang="en-US" dirty="0">
              <a:solidFill>
                <a:schemeClr val="bg1"/>
              </a:solidFill>
              <a:cs typeface="Calibri" panose="020F0502020204030204"/>
            </a:endParaRPr>
          </a:p>
        </p:txBody>
      </p:sp>
      <p:pic>
        <p:nvPicPr>
          <p:cNvPr id="5" name="Picture 4" descr="DiCello Levitt Gutzler | LinkedIn">
            <a:extLst>
              <a:ext uri="{FF2B5EF4-FFF2-40B4-BE49-F238E27FC236}">
                <a16:creationId xmlns:a16="http://schemas.microsoft.com/office/drawing/2014/main" id="{49ACDDEA-13E0-FE2C-1F44-82ADD9810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01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0457-0C79-5580-B63A-FE6018EAC8C0}"/>
              </a:ext>
            </a:extLst>
          </p:cNvPr>
          <p:cNvSpPr>
            <a:spLocks noGrp="1"/>
          </p:cNvSpPr>
          <p:nvPr>
            <p:ph type="title"/>
          </p:nvPr>
        </p:nvSpPr>
        <p:spPr/>
        <p:txBody>
          <a:bodyPr/>
          <a:lstStyle/>
          <a:p>
            <a:pPr algn="ctr"/>
            <a:r>
              <a:rPr lang="en-US" dirty="0">
                <a:solidFill>
                  <a:schemeClr val="bg1"/>
                </a:solidFill>
                <a:ea typeface="+mj-lt"/>
                <a:cs typeface="+mj-lt"/>
              </a:rPr>
              <a:t>Natural Language Searching </a:t>
            </a:r>
            <a:endParaRPr lang="en-US" dirty="0">
              <a:solidFill>
                <a:schemeClr val="bg1"/>
              </a:solidFill>
              <a:cs typeface="Calibri Light" panose="020F0302020204030204"/>
            </a:endParaRPr>
          </a:p>
        </p:txBody>
      </p:sp>
      <p:sp>
        <p:nvSpPr>
          <p:cNvPr id="3" name="Content Placeholder 2">
            <a:extLst>
              <a:ext uri="{FF2B5EF4-FFF2-40B4-BE49-F238E27FC236}">
                <a16:creationId xmlns:a16="http://schemas.microsoft.com/office/drawing/2014/main" id="{F5ACB1C3-8FC5-BF15-6DF0-E58E56D22B06}"/>
              </a:ext>
            </a:extLst>
          </p:cNvPr>
          <p:cNvSpPr>
            <a:spLocks noGrp="1"/>
          </p:cNvSpPr>
          <p:nvPr>
            <p:ph idx="1"/>
          </p:nvPr>
        </p:nvSpPr>
        <p:spPr/>
        <p:txBody>
          <a:bodyPr vert="horz" lIns="91440" tIns="45720" rIns="91440" bIns="45720" rtlCol="0" anchor="t">
            <a:normAutofit fontScale="92500" lnSpcReduction="10000"/>
          </a:bodyPr>
          <a:lstStyle/>
          <a:p>
            <a:pPr algn="just"/>
            <a:r>
              <a:rPr lang="en-US" dirty="0">
                <a:solidFill>
                  <a:schemeClr val="bg1"/>
                </a:solidFill>
                <a:ea typeface="+mn-lt"/>
                <a:cs typeface="+mn-lt"/>
              </a:rPr>
              <a:t>Natural language search is a search that uses regular spoken language, phrasing questions as you would ask them if you were talking to someone.</a:t>
            </a:r>
            <a:endParaRPr lang="en-US" dirty="0">
              <a:solidFill>
                <a:schemeClr val="bg1"/>
              </a:solidFill>
              <a:cs typeface="Calibri" panose="020F0502020204030204"/>
            </a:endParaRPr>
          </a:p>
          <a:p>
            <a:pPr algn="just"/>
            <a:r>
              <a:rPr lang="en-US" dirty="0">
                <a:solidFill>
                  <a:schemeClr val="bg1"/>
                </a:solidFill>
                <a:ea typeface="+mn-lt"/>
                <a:cs typeface="+mn-lt"/>
              </a:rPr>
              <a:t>Default search method for Westlaw, LexisNexis, and Bloomberg. If you type in a string of terms or phrases, the system automatically runs a natural language search.</a:t>
            </a:r>
            <a:endParaRPr lang="en-US" dirty="0">
              <a:solidFill>
                <a:schemeClr val="bg1"/>
              </a:solidFill>
              <a:cs typeface="Calibri"/>
            </a:endParaRPr>
          </a:p>
          <a:p>
            <a:pPr algn="just"/>
            <a:r>
              <a:rPr lang="en-US" dirty="0">
                <a:solidFill>
                  <a:schemeClr val="bg1"/>
                </a:solidFill>
                <a:ea typeface="+mn-lt"/>
                <a:cs typeface="+mn-lt"/>
              </a:rPr>
              <a:t>Uses an algorithm similar to Google or other search engines to parse your search terms and deliver a set of results in relevance order. </a:t>
            </a:r>
            <a:endParaRPr lang="en-US" dirty="0">
              <a:solidFill>
                <a:schemeClr val="bg1"/>
              </a:solidFill>
              <a:cs typeface="Calibri"/>
            </a:endParaRPr>
          </a:p>
          <a:p>
            <a:pPr algn="just"/>
            <a:r>
              <a:rPr lang="en-US" dirty="0">
                <a:solidFill>
                  <a:schemeClr val="bg1"/>
                </a:solidFill>
                <a:ea typeface="+mn-lt"/>
                <a:cs typeface="+mn-lt"/>
              </a:rPr>
              <a:t>Can be effective to find cases involving broad, general legal issues, but you are reliant on an algorithm where you do not know exactly how the database is being searched. Relying too heavily on algorithmic searching can be an inefficient use of time and retrieve a frustrating amount of irrelevant results. </a:t>
            </a:r>
            <a:endParaRPr lang="en-US" dirty="0">
              <a:solidFill>
                <a:schemeClr val="bg1"/>
              </a:solidFill>
            </a:endParaRPr>
          </a:p>
          <a:p>
            <a:endParaRPr lang="en-US" dirty="0">
              <a:cs typeface="Calibri"/>
            </a:endParaRPr>
          </a:p>
        </p:txBody>
      </p:sp>
      <p:pic>
        <p:nvPicPr>
          <p:cNvPr id="5" name="Picture 4" descr="DiCello Levitt Gutzler | LinkedIn">
            <a:extLst>
              <a:ext uri="{FF2B5EF4-FFF2-40B4-BE49-F238E27FC236}">
                <a16:creationId xmlns:a16="http://schemas.microsoft.com/office/drawing/2014/main" id="{77E1C9CC-C2FE-D3C5-1E2B-DFC9B8DEC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88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0154-DC95-3A17-06C5-7EF936C634C8}"/>
              </a:ext>
            </a:extLst>
          </p:cNvPr>
          <p:cNvSpPr>
            <a:spLocks noGrp="1"/>
          </p:cNvSpPr>
          <p:nvPr>
            <p:ph type="title"/>
          </p:nvPr>
        </p:nvSpPr>
        <p:spPr/>
        <p:txBody>
          <a:bodyPr/>
          <a:lstStyle/>
          <a:p>
            <a:pPr algn="ctr"/>
            <a:r>
              <a:rPr lang="en-US" dirty="0">
                <a:solidFill>
                  <a:schemeClr val="bg1"/>
                </a:solidFill>
                <a:ea typeface="+mj-lt"/>
                <a:cs typeface="+mj-lt"/>
              </a:rPr>
              <a:t>Terms and Connectors Searching</a:t>
            </a:r>
            <a:br>
              <a:rPr lang="en-US" dirty="0">
                <a:solidFill>
                  <a:schemeClr val="bg1"/>
                </a:solidFill>
                <a:ea typeface="+mj-lt"/>
                <a:cs typeface="+mj-lt"/>
              </a:rPr>
            </a:br>
            <a:r>
              <a:rPr lang="en-US" dirty="0">
                <a:solidFill>
                  <a:schemeClr val="bg1"/>
                </a:solidFill>
                <a:ea typeface="+mj-lt"/>
                <a:cs typeface="+mj-lt"/>
              </a:rPr>
              <a:t> (Boolean Search Method)</a:t>
            </a:r>
            <a:endParaRPr lang="en-US" dirty="0">
              <a:solidFill>
                <a:schemeClr val="bg1"/>
              </a:solidFill>
              <a:cs typeface="Calibri Light" panose="020F0302020204030204"/>
            </a:endParaRPr>
          </a:p>
        </p:txBody>
      </p:sp>
      <p:sp>
        <p:nvSpPr>
          <p:cNvPr id="3" name="Content Placeholder 2">
            <a:extLst>
              <a:ext uri="{FF2B5EF4-FFF2-40B4-BE49-F238E27FC236}">
                <a16:creationId xmlns:a16="http://schemas.microsoft.com/office/drawing/2014/main" id="{3C55F005-3237-EF6B-1955-B54F79656FC7}"/>
              </a:ext>
            </a:extLst>
          </p:cNvPr>
          <p:cNvSpPr>
            <a:spLocks noGrp="1"/>
          </p:cNvSpPr>
          <p:nvPr>
            <p:ph idx="1"/>
          </p:nvPr>
        </p:nvSpPr>
        <p:spPr/>
        <p:txBody>
          <a:bodyPr vert="horz" lIns="91440" tIns="45720" rIns="91440" bIns="45720" rtlCol="0" anchor="t">
            <a:normAutofit/>
          </a:bodyPr>
          <a:lstStyle/>
          <a:p>
            <a:pPr algn="just"/>
            <a:r>
              <a:rPr lang="en-US" dirty="0">
                <a:solidFill>
                  <a:schemeClr val="bg1"/>
                </a:solidFill>
                <a:ea typeface="+mn-lt"/>
                <a:cs typeface="+mn-lt"/>
              </a:rPr>
              <a:t>Allows you to enter query that consists of key terms from your issue and connectors specifying the relationship between those terms.</a:t>
            </a:r>
            <a:endParaRPr lang="en-US" dirty="0">
              <a:solidFill>
                <a:schemeClr val="bg1"/>
              </a:solidFill>
              <a:cs typeface="Calibri" panose="020F0502020204030204"/>
            </a:endParaRPr>
          </a:p>
          <a:p>
            <a:pPr algn="just"/>
            <a:r>
              <a:rPr lang="en-US" dirty="0">
                <a:solidFill>
                  <a:schemeClr val="bg1"/>
                </a:solidFill>
                <a:ea typeface="+mn-lt"/>
                <a:cs typeface="+mn-lt"/>
              </a:rPr>
              <a:t>Allows you to control exactly how the database is being searched.</a:t>
            </a:r>
            <a:endParaRPr lang="en-US" dirty="0">
              <a:solidFill>
                <a:schemeClr val="bg1"/>
              </a:solidFill>
              <a:cs typeface="Calibri"/>
            </a:endParaRPr>
          </a:p>
          <a:p>
            <a:pPr algn="just"/>
            <a:r>
              <a:rPr lang="en-US" dirty="0">
                <a:solidFill>
                  <a:schemeClr val="bg1"/>
                </a:solidFill>
                <a:ea typeface="+mn-lt"/>
                <a:cs typeface="+mn-lt"/>
              </a:rPr>
              <a:t>Allows you to search with more precision and avoid overbroad results containing irrelevant materials.</a:t>
            </a:r>
            <a:endParaRPr lang="en-US" dirty="0">
              <a:solidFill>
                <a:schemeClr val="bg1"/>
              </a:solidFill>
              <a:cs typeface="Calibri" panose="020F0502020204030204"/>
            </a:endParaRPr>
          </a:p>
          <a:p>
            <a:endParaRPr lang="en-US" dirty="0">
              <a:cs typeface="Calibri"/>
            </a:endParaRPr>
          </a:p>
        </p:txBody>
      </p:sp>
      <p:pic>
        <p:nvPicPr>
          <p:cNvPr id="5" name="Picture 4" descr="DiCello Levitt Gutzler | LinkedIn">
            <a:extLst>
              <a:ext uri="{FF2B5EF4-FFF2-40B4-BE49-F238E27FC236}">
                <a16:creationId xmlns:a16="http://schemas.microsoft.com/office/drawing/2014/main" id="{3EBE1AFC-00B5-71F7-DE09-61058CB57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96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7E45-680A-1A08-74BC-E7DC5EB4A458}"/>
              </a:ext>
            </a:extLst>
          </p:cNvPr>
          <p:cNvSpPr>
            <a:spLocks noGrp="1"/>
          </p:cNvSpPr>
          <p:nvPr>
            <p:ph type="title"/>
          </p:nvPr>
        </p:nvSpPr>
        <p:spPr>
          <a:xfrm>
            <a:off x="838200" y="-3584"/>
            <a:ext cx="10515600" cy="1325563"/>
          </a:xfrm>
        </p:spPr>
        <p:txBody>
          <a:bodyPr/>
          <a:lstStyle/>
          <a:p>
            <a:pPr algn="ctr"/>
            <a:r>
              <a:rPr lang="en-US" dirty="0">
                <a:solidFill>
                  <a:schemeClr val="bg1"/>
                </a:solidFill>
                <a:ea typeface="+mj-lt"/>
                <a:cs typeface="+mj-lt"/>
              </a:rPr>
              <a:t>Westlaw Terms and Connectors</a:t>
            </a:r>
            <a:endParaRPr lang="en-US" dirty="0">
              <a:solidFill>
                <a:schemeClr val="bg1"/>
              </a:solidFill>
              <a:cs typeface="Calibri Light" panose="020F0302020204030204"/>
            </a:endParaRPr>
          </a:p>
        </p:txBody>
      </p:sp>
      <p:pic>
        <p:nvPicPr>
          <p:cNvPr id="5" name="Picture 4" descr="DiCello Levitt Gutzler | LinkedIn">
            <a:extLst>
              <a:ext uri="{FF2B5EF4-FFF2-40B4-BE49-F238E27FC236}">
                <a16:creationId xmlns:a16="http://schemas.microsoft.com/office/drawing/2014/main" id="{3EEA8567-03EC-4953-D185-C61424579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Table&#10;&#10;Description automatically generated">
            <a:extLst>
              <a:ext uri="{FF2B5EF4-FFF2-40B4-BE49-F238E27FC236}">
                <a16:creationId xmlns:a16="http://schemas.microsoft.com/office/drawing/2014/main" id="{1552F7BE-9748-CF62-AF8A-BA5E486E10C7}"/>
              </a:ext>
            </a:extLst>
          </p:cNvPr>
          <p:cNvPicPr>
            <a:picLocks noChangeAspect="1"/>
          </p:cNvPicPr>
          <p:nvPr/>
        </p:nvPicPr>
        <p:blipFill>
          <a:blip r:embed="rId3"/>
          <a:stretch>
            <a:fillRect/>
          </a:stretch>
        </p:blipFill>
        <p:spPr>
          <a:xfrm>
            <a:off x="2905433" y="1064688"/>
            <a:ext cx="6381134" cy="5797883"/>
          </a:xfrm>
          <a:prstGeom prst="rect">
            <a:avLst/>
          </a:prstGeom>
        </p:spPr>
      </p:pic>
    </p:spTree>
    <p:extLst>
      <p:ext uri="{BB962C8B-B14F-4D97-AF65-F5344CB8AC3E}">
        <p14:creationId xmlns:p14="http://schemas.microsoft.com/office/powerpoint/2010/main" val="305661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7B7C0-7080-6AA9-F821-C2D06A98D52B}"/>
              </a:ext>
            </a:extLst>
          </p:cNvPr>
          <p:cNvSpPr>
            <a:spLocks noGrp="1"/>
          </p:cNvSpPr>
          <p:nvPr>
            <p:ph type="title"/>
          </p:nvPr>
        </p:nvSpPr>
        <p:spPr>
          <a:xfrm>
            <a:off x="838200" y="33286"/>
            <a:ext cx="10515600" cy="1325563"/>
          </a:xfrm>
        </p:spPr>
        <p:txBody>
          <a:bodyPr/>
          <a:lstStyle/>
          <a:p>
            <a:pPr algn="ctr"/>
            <a:r>
              <a:rPr lang="en-US" dirty="0" err="1">
                <a:solidFill>
                  <a:schemeClr val="bg1"/>
                </a:solidFill>
                <a:ea typeface="+mj-lt"/>
                <a:cs typeface="+mj-lt"/>
              </a:rPr>
              <a:t>LexisAdvance</a:t>
            </a:r>
            <a:r>
              <a:rPr lang="en-US" dirty="0">
                <a:solidFill>
                  <a:schemeClr val="bg1"/>
                </a:solidFill>
                <a:ea typeface="+mj-lt"/>
                <a:cs typeface="+mj-lt"/>
              </a:rPr>
              <a:t> Terms and Connectors</a:t>
            </a:r>
            <a:endParaRPr lang="en-US" dirty="0">
              <a:solidFill>
                <a:schemeClr val="bg1"/>
              </a:solidFill>
              <a:cs typeface="Calibri Light" panose="020F0302020204030204"/>
            </a:endParaRPr>
          </a:p>
        </p:txBody>
      </p:sp>
      <p:pic>
        <p:nvPicPr>
          <p:cNvPr id="4" name="Picture 4" descr="Table&#10;&#10;Description automatically generated">
            <a:extLst>
              <a:ext uri="{FF2B5EF4-FFF2-40B4-BE49-F238E27FC236}">
                <a16:creationId xmlns:a16="http://schemas.microsoft.com/office/drawing/2014/main" id="{5947EBC0-1A7B-A5C5-76A2-46320B31D574}"/>
              </a:ext>
            </a:extLst>
          </p:cNvPr>
          <p:cNvPicPr>
            <a:picLocks noChangeAspect="1"/>
          </p:cNvPicPr>
          <p:nvPr/>
        </p:nvPicPr>
        <p:blipFill>
          <a:blip r:embed="rId2"/>
          <a:stretch>
            <a:fillRect/>
          </a:stretch>
        </p:blipFill>
        <p:spPr>
          <a:xfrm>
            <a:off x="2856271" y="1058264"/>
            <a:ext cx="6479457" cy="5798438"/>
          </a:xfrm>
          <a:prstGeom prst="rect">
            <a:avLst/>
          </a:prstGeom>
        </p:spPr>
      </p:pic>
      <p:pic>
        <p:nvPicPr>
          <p:cNvPr id="6" name="Picture 5" descr="DiCello Levitt Gutzler | LinkedIn">
            <a:extLst>
              <a:ext uri="{FF2B5EF4-FFF2-40B4-BE49-F238E27FC236}">
                <a16:creationId xmlns:a16="http://schemas.microsoft.com/office/drawing/2014/main" id="{ACB8565E-7958-269D-B582-35CDD0098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7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1B81-8305-5A71-CDFB-4B8E9132C182}"/>
              </a:ext>
            </a:extLst>
          </p:cNvPr>
          <p:cNvSpPr>
            <a:spLocks noGrp="1"/>
          </p:cNvSpPr>
          <p:nvPr>
            <p:ph type="title"/>
          </p:nvPr>
        </p:nvSpPr>
        <p:spPr>
          <a:xfrm>
            <a:off x="838200" y="-3585"/>
            <a:ext cx="10515600" cy="1325563"/>
          </a:xfrm>
        </p:spPr>
        <p:txBody>
          <a:bodyPr/>
          <a:lstStyle/>
          <a:p>
            <a:pPr algn="ctr"/>
            <a:r>
              <a:rPr lang="en-US" dirty="0">
                <a:solidFill>
                  <a:schemeClr val="bg1"/>
                </a:solidFill>
                <a:ea typeface="+mj-lt"/>
                <a:cs typeface="+mj-lt"/>
              </a:rPr>
              <a:t>Bloomberg Terms and Connectors</a:t>
            </a:r>
            <a:endParaRPr lang="en-US" dirty="0">
              <a:solidFill>
                <a:schemeClr val="bg1"/>
              </a:solidFill>
              <a:cs typeface="Calibri Light" panose="020F0302020204030204"/>
            </a:endParaRPr>
          </a:p>
        </p:txBody>
      </p:sp>
      <p:pic>
        <p:nvPicPr>
          <p:cNvPr id="5" name="Picture 4" descr="DiCello Levitt Gutzler | LinkedIn">
            <a:extLst>
              <a:ext uri="{FF2B5EF4-FFF2-40B4-BE49-F238E27FC236}">
                <a16:creationId xmlns:a16="http://schemas.microsoft.com/office/drawing/2014/main" id="{59DF3731-F956-0D70-7FEF-11663E9DC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raphical user interface, table&#10;&#10;Description automatically generated">
            <a:extLst>
              <a:ext uri="{FF2B5EF4-FFF2-40B4-BE49-F238E27FC236}">
                <a16:creationId xmlns:a16="http://schemas.microsoft.com/office/drawing/2014/main" id="{1A007176-82AE-B17E-6E42-C7F0DDFFA7F0}"/>
              </a:ext>
            </a:extLst>
          </p:cNvPr>
          <p:cNvPicPr>
            <a:picLocks noChangeAspect="1"/>
          </p:cNvPicPr>
          <p:nvPr/>
        </p:nvPicPr>
        <p:blipFill>
          <a:blip r:embed="rId3"/>
          <a:stretch>
            <a:fillRect/>
          </a:stretch>
        </p:blipFill>
        <p:spPr>
          <a:xfrm>
            <a:off x="2671916" y="933885"/>
            <a:ext cx="6848167" cy="5924295"/>
          </a:xfrm>
          <a:prstGeom prst="rect">
            <a:avLst/>
          </a:prstGeom>
        </p:spPr>
      </p:pic>
    </p:spTree>
    <p:extLst>
      <p:ext uri="{BB962C8B-B14F-4D97-AF65-F5344CB8AC3E}">
        <p14:creationId xmlns:p14="http://schemas.microsoft.com/office/powerpoint/2010/main" val="343900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978CEA-2E73-2D35-00F6-C0B682C7D302}"/>
              </a:ext>
            </a:extLst>
          </p:cNvPr>
          <p:cNvPicPr>
            <a:picLocks noChangeAspect="1"/>
          </p:cNvPicPr>
          <p:nvPr/>
        </p:nvPicPr>
        <p:blipFill>
          <a:blip r:embed="rId2"/>
          <a:stretch>
            <a:fillRect/>
          </a:stretch>
        </p:blipFill>
        <p:spPr>
          <a:xfrm>
            <a:off x="8379630" y="1680633"/>
            <a:ext cx="3493008" cy="3493008"/>
          </a:xfrm>
          <a:prstGeom prst="rect">
            <a:avLst/>
          </a:prstGeom>
        </p:spPr>
      </p:pic>
      <p:pic>
        <p:nvPicPr>
          <p:cNvPr id="6" name="Picture 5">
            <a:extLst>
              <a:ext uri="{FF2B5EF4-FFF2-40B4-BE49-F238E27FC236}">
                <a16:creationId xmlns:a16="http://schemas.microsoft.com/office/drawing/2014/main" id="{CC78D39E-B3CD-DF85-E8D5-67B50FE18840}"/>
              </a:ext>
            </a:extLst>
          </p:cNvPr>
          <p:cNvPicPr>
            <a:picLocks noChangeAspect="1"/>
          </p:cNvPicPr>
          <p:nvPr/>
        </p:nvPicPr>
        <p:blipFill>
          <a:blip r:embed="rId3"/>
          <a:stretch>
            <a:fillRect/>
          </a:stretch>
        </p:blipFill>
        <p:spPr>
          <a:xfrm>
            <a:off x="4349496" y="1680633"/>
            <a:ext cx="3493008" cy="3493008"/>
          </a:xfrm>
          <a:prstGeom prst="rect">
            <a:avLst/>
          </a:prstGeom>
        </p:spPr>
      </p:pic>
      <p:pic>
        <p:nvPicPr>
          <p:cNvPr id="8" name="Picture 7">
            <a:extLst>
              <a:ext uri="{FF2B5EF4-FFF2-40B4-BE49-F238E27FC236}">
                <a16:creationId xmlns:a16="http://schemas.microsoft.com/office/drawing/2014/main" id="{57FFEFCD-43A9-339D-F247-C59D332B767D}"/>
              </a:ext>
            </a:extLst>
          </p:cNvPr>
          <p:cNvPicPr>
            <a:picLocks noChangeAspect="1"/>
          </p:cNvPicPr>
          <p:nvPr/>
        </p:nvPicPr>
        <p:blipFill>
          <a:blip r:embed="rId4"/>
          <a:stretch>
            <a:fillRect/>
          </a:stretch>
        </p:blipFill>
        <p:spPr>
          <a:xfrm>
            <a:off x="319362" y="1680633"/>
            <a:ext cx="3496733" cy="3496733"/>
          </a:xfrm>
          <a:prstGeom prst="rect">
            <a:avLst/>
          </a:prstGeom>
        </p:spPr>
      </p:pic>
      <p:sp>
        <p:nvSpPr>
          <p:cNvPr id="3" name="TextBox 2">
            <a:extLst>
              <a:ext uri="{FF2B5EF4-FFF2-40B4-BE49-F238E27FC236}">
                <a16:creationId xmlns:a16="http://schemas.microsoft.com/office/drawing/2014/main" id="{8731BB93-8574-83EC-9D4C-570A0F486332}"/>
              </a:ext>
            </a:extLst>
          </p:cNvPr>
          <p:cNvSpPr txBox="1"/>
          <p:nvPr/>
        </p:nvSpPr>
        <p:spPr>
          <a:xfrm>
            <a:off x="320467" y="5488997"/>
            <a:ext cx="3496654" cy="523220"/>
          </a:xfrm>
          <a:prstGeom prst="rect">
            <a:avLst/>
          </a:prstGeom>
          <a:noFill/>
        </p:spPr>
        <p:txBody>
          <a:bodyPr wrap="square" lIns="91440" tIns="45720" rIns="91440" bIns="45720" rtlCol="0" anchor="t">
            <a:spAutoFit/>
          </a:bodyPr>
          <a:lstStyle/>
          <a:p>
            <a:pPr algn="ctr"/>
            <a:r>
              <a:rPr lang="en-US" sz="2800" b="1">
                <a:solidFill>
                  <a:schemeClr val="bg1">
                    <a:lumMod val="95000"/>
                  </a:schemeClr>
                </a:solidFill>
                <a:latin typeface="+mj-lt"/>
              </a:rPr>
              <a:t>Justin J. Hawal</a:t>
            </a:r>
            <a:endParaRPr lang="en-US">
              <a:solidFill>
                <a:schemeClr val="bg1">
                  <a:lumMod val="95000"/>
                </a:schemeClr>
              </a:solidFill>
            </a:endParaRPr>
          </a:p>
        </p:txBody>
      </p:sp>
      <p:sp>
        <p:nvSpPr>
          <p:cNvPr id="9" name="TextBox 8">
            <a:extLst>
              <a:ext uri="{FF2B5EF4-FFF2-40B4-BE49-F238E27FC236}">
                <a16:creationId xmlns:a16="http://schemas.microsoft.com/office/drawing/2014/main" id="{DF432ACA-10B1-806F-032F-A3DCF84C5DBE}"/>
              </a:ext>
            </a:extLst>
          </p:cNvPr>
          <p:cNvSpPr txBox="1"/>
          <p:nvPr/>
        </p:nvSpPr>
        <p:spPr>
          <a:xfrm>
            <a:off x="4351233" y="5488996"/>
            <a:ext cx="3489533" cy="523220"/>
          </a:xfrm>
          <a:prstGeom prst="rect">
            <a:avLst/>
          </a:prstGeom>
          <a:noFill/>
        </p:spPr>
        <p:txBody>
          <a:bodyPr wrap="square" lIns="91440" tIns="45720" rIns="91440" bIns="45720" rtlCol="0" anchor="t">
            <a:spAutoFit/>
          </a:bodyPr>
          <a:lstStyle/>
          <a:p>
            <a:pPr algn="ctr"/>
            <a:r>
              <a:rPr lang="en-US" sz="2800" b="1">
                <a:solidFill>
                  <a:schemeClr val="bg1">
                    <a:lumMod val="95000"/>
                  </a:schemeClr>
                </a:solidFill>
                <a:latin typeface="+mj-lt"/>
              </a:rPr>
              <a:t>Peter C. Soldato</a:t>
            </a:r>
            <a:endParaRPr lang="en-US">
              <a:solidFill>
                <a:schemeClr val="bg1">
                  <a:lumMod val="95000"/>
                </a:schemeClr>
              </a:solidFill>
            </a:endParaRPr>
          </a:p>
        </p:txBody>
      </p:sp>
      <p:sp>
        <p:nvSpPr>
          <p:cNvPr id="10" name="TextBox 9">
            <a:extLst>
              <a:ext uri="{FF2B5EF4-FFF2-40B4-BE49-F238E27FC236}">
                <a16:creationId xmlns:a16="http://schemas.microsoft.com/office/drawing/2014/main" id="{FD30BDD6-5EF6-69F0-78CC-4EA72956BD1F}"/>
              </a:ext>
            </a:extLst>
          </p:cNvPr>
          <p:cNvSpPr txBox="1"/>
          <p:nvPr/>
        </p:nvSpPr>
        <p:spPr>
          <a:xfrm>
            <a:off x="8417606" y="5488995"/>
            <a:ext cx="3489533" cy="523220"/>
          </a:xfrm>
          <a:prstGeom prst="rect">
            <a:avLst/>
          </a:prstGeom>
          <a:noFill/>
        </p:spPr>
        <p:txBody>
          <a:bodyPr wrap="square" lIns="91440" tIns="45720" rIns="91440" bIns="45720" rtlCol="0" anchor="t">
            <a:spAutoFit/>
          </a:bodyPr>
          <a:lstStyle/>
          <a:p>
            <a:pPr algn="ctr"/>
            <a:r>
              <a:rPr lang="en-US" sz="2800" b="1">
                <a:solidFill>
                  <a:schemeClr val="bg1">
                    <a:lumMod val="95000"/>
                  </a:schemeClr>
                </a:solidFill>
                <a:latin typeface="+mj-lt"/>
              </a:rPr>
              <a:t>Justin S. Abbarno</a:t>
            </a:r>
            <a:endParaRPr lang="en-US">
              <a:solidFill>
                <a:schemeClr val="bg1">
                  <a:lumMod val="95000"/>
                </a:schemeClr>
              </a:solidFill>
            </a:endParaRPr>
          </a:p>
        </p:txBody>
      </p:sp>
      <p:pic>
        <p:nvPicPr>
          <p:cNvPr id="12" name="Picture 2" descr="DiCello Levitt Gutzler | LinkedIn">
            <a:extLst>
              <a:ext uri="{FF2B5EF4-FFF2-40B4-BE49-F238E27FC236}">
                <a16:creationId xmlns:a16="http://schemas.microsoft.com/office/drawing/2014/main" id="{43223DB1-A629-2D50-FA32-559A08B4F7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5">
            <a:extLst>
              <a:ext uri="{FF2B5EF4-FFF2-40B4-BE49-F238E27FC236}">
                <a16:creationId xmlns:a16="http://schemas.microsoft.com/office/drawing/2014/main" id="{AAFB9F1B-9424-A4AD-685D-0804DC5AC398}"/>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lumMod val="95000"/>
                  </a:schemeClr>
                </a:solidFill>
                <a:cs typeface="Calibri Light"/>
              </a:rPr>
              <a:t>Trends in Civil Litigation</a:t>
            </a:r>
            <a:endParaRPr lang="en-US" b="1" dirty="0">
              <a:solidFill>
                <a:schemeClr val="bg1">
                  <a:lumMod val="95000"/>
                </a:schemeClr>
              </a:solidFill>
            </a:endParaRPr>
          </a:p>
        </p:txBody>
      </p:sp>
    </p:spTree>
    <p:extLst>
      <p:ext uri="{BB962C8B-B14F-4D97-AF65-F5344CB8AC3E}">
        <p14:creationId xmlns:p14="http://schemas.microsoft.com/office/powerpoint/2010/main" val="228343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9C690A13-75F1-7134-C6EC-E3F6A76BAECD}"/>
              </a:ext>
            </a:extLst>
          </p:cNvPr>
          <p:cNvPicPr>
            <a:picLocks noChangeAspect="1"/>
          </p:cNvPicPr>
          <p:nvPr/>
        </p:nvPicPr>
        <p:blipFill>
          <a:blip r:embed="rId2"/>
          <a:stretch>
            <a:fillRect/>
          </a:stretch>
        </p:blipFill>
        <p:spPr>
          <a:xfrm>
            <a:off x="594853" y="322315"/>
            <a:ext cx="11002295" cy="6201081"/>
          </a:xfrm>
          <a:prstGeom prst="rect">
            <a:avLst/>
          </a:prstGeom>
        </p:spPr>
      </p:pic>
      <p:pic>
        <p:nvPicPr>
          <p:cNvPr id="6" name="Picture 5" descr="DiCello Levitt Gutzler | LinkedIn">
            <a:extLst>
              <a:ext uri="{FF2B5EF4-FFF2-40B4-BE49-F238E27FC236}">
                <a16:creationId xmlns:a16="http://schemas.microsoft.com/office/drawing/2014/main" id="{190D4712-1550-0696-A40F-8458F5AA1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20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27DA-50FB-956E-69C9-355FB474AC68}"/>
              </a:ext>
            </a:extLst>
          </p:cNvPr>
          <p:cNvSpPr>
            <a:spLocks noGrp="1"/>
          </p:cNvSpPr>
          <p:nvPr>
            <p:ph type="title"/>
          </p:nvPr>
        </p:nvSpPr>
        <p:spPr>
          <a:xfrm>
            <a:off x="838200" y="-3585"/>
            <a:ext cx="10515600" cy="1325563"/>
          </a:xfrm>
        </p:spPr>
        <p:txBody>
          <a:bodyPr/>
          <a:lstStyle/>
          <a:p>
            <a:pPr algn="ctr"/>
            <a:r>
              <a:rPr lang="en-US" dirty="0">
                <a:solidFill>
                  <a:schemeClr val="bg1"/>
                </a:solidFill>
                <a:cs typeface="Calibri Light"/>
              </a:rPr>
              <a:t>Content Types</a:t>
            </a:r>
          </a:p>
        </p:txBody>
      </p:sp>
      <p:pic>
        <p:nvPicPr>
          <p:cNvPr id="5" name="Picture 4" descr="DiCello Levitt Gutzler | LinkedIn">
            <a:extLst>
              <a:ext uri="{FF2B5EF4-FFF2-40B4-BE49-F238E27FC236}">
                <a16:creationId xmlns:a16="http://schemas.microsoft.com/office/drawing/2014/main" id="{6C96A642-1A72-BAC8-4ECC-498C2662C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raphical user interface, text, application, email&#10;&#10;Description automatically generated">
            <a:extLst>
              <a:ext uri="{FF2B5EF4-FFF2-40B4-BE49-F238E27FC236}">
                <a16:creationId xmlns:a16="http://schemas.microsoft.com/office/drawing/2014/main" id="{97B79A65-715A-DBF1-0687-F37E90FD5E77}"/>
              </a:ext>
            </a:extLst>
          </p:cNvPr>
          <p:cNvPicPr>
            <a:picLocks noChangeAspect="1"/>
          </p:cNvPicPr>
          <p:nvPr/>
        </p:nvPicPr>
        <p:blipFill>
          <a:blip r:embed="rId3"/>
          <a:stretch>
            <a:fillRect/>
          </a:stretch>
        </p:blipFill>
        <p:spPr>
          <a:xfrm>
            <a:off x="1086465" y="992898"/>
            <a:ext cx="10006780" cy="5658783"/>
          </a:xfrm>
          <a:prstGeom prst="rect">
            <a:avLst/>
          </a:prstGeom>
        </p:spPr>
      </p:pic>
    </p:spTree>
    <p:extLst>
      <p:ext uri="{BB962C8B-B14F-4D97-AF65-F5344CB8AC3E}">
        <p14:creationId xmlns:p14="http://schemas.microsoft.com/office/powerpoint/2010/main" val="9739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09771-F600-07A0-BE84-1381CA2F41D7}"/>
              </a:ext>
            </a:extLst>
          </p:cNvPr>
          <p:cNvSpPr>
            <a:spLocks noGrp="1"/>
          </p:cNvSpPr>
          <p:nvPr>
            <p:ph type="title"/>
          </p:nvPr>
        </p:nvSpPr>
        <p:spPr>
          <a:xfrm>
            <a:off x="838200" y="-3585"/>
            <a:ext cx="10515600" cy="1325563"/>
          </a:xfrm>
        </p:spPr>
        <p:txBody>
          <a:bodyPr/>
          <a:lstStyle/>
          <a:p>
            <a:pPr algn="ctr"/>
            <a:r>
              <a:rPr lang="en-US" dirty="0">
                <a:solidFill>
                  <a:schemeClr val="bg1"/>
                </a:solidFill>
                <a:cs typeface="Calibri Light" panose="020F0302020204030204"/>
              </a:rPr>
              <a:t>Filtering Options</a:t>
            </a:r>
            <a:endParaRPr lang="en-US" dirty="0">
              <a:solidFill>
                <a:schemeClr val="bg1"/>
              </a:solidFill>
            </a:endParaRPr>
          </a:p>
        </p:txBody>
      </p:sp>
      <p:pic>
        <p:nvPicPr>
          <p:cNvPr id="5" name="Picture 4" descr="DiCello Levitt Gutzler | LinkedIn">
            <a:extLst>
              <a:ext uri="{FF2B5EF4-FFF2-40B4-BE49-F238E27FC236}">
                <a16:creationId xmlns:a16="http://schemas.microsoft.com/office/drawing/2014/main" id="{5E96C5EA-DDC0-BC4D-F4B0-D04A91D3B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Graphical user interface, text, application, email&#10;&#10;Description automatically generated">
            <a:extLst>
              <a:ext uri="{FF2B5EF4-FFF2-40B4-BE49-F238E27FC236}">
                <a16:creationId xmlns:a16="http://schemas.microsoft.com/office/drawing/2014/main" id="{91A3BEF0-BD45-B778-20A2-69E793224D63}"/>
              </a:ext>
            </a:extLst>
          </p:cNvPr>
          <p:cNvPicPr>
            <a:picLocks noChangeAspect="1"/>
          </p:cNvPicPr>
          <p:nvPr/>
        </p:nvPicPr>
        <p:blipFill>
          <a:blip r:embed="rId3"/>
          <a:stretch>
            <a:fillRect/>
          </a:stretch>
        </p:blipFill>
        <p:spPr>
          <a:xfrm>
            <a:off x="1049595" y="956528"/>
            <a:ext cx="10092811" cy="5670073"/>
          </a:xfrm>
          <a:prstGeom prst="rect">
            <a:avLst/>
          </a:prstGeom>
        </p:spPr>
      </p:pic>
    </p:spTree>
    <p:extLst>
      <p:ext uri="{BB962C8B-B14F-4D97-AF65-F5344CB8AC3E}">
        <p14:creationId xmlns:p14="http://schemas.microsoft.com/office/powerpoint/2010/main" val="17210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6936-E7A8-164F-39E2-2D2610BFFD1B}"/>
              </a:ext>
            </a:extLst>
          </p:cNvPr>
          <p:cNvSpPr>
            <a:spLocks noGrp="1"/>
          </p:cNvSpPr>
          <p:nvPr>
            <p:ph type="title"/>
          </p:nvPr>
        </p:nvSpPr>
        <p:spPr>
          <a:xfrm>
            <a:off x="838200" y="-3585"/>
            <a:ext cx="10515600" cy="1325563"/>
          </a:xfrm>
        </p:spPr>
        <p:txBody>
          <a:bodyPr/>
          <a:lstStyle/>
          <a:p>
            <a:pPr algn="ctr"/>
            <a:r>
              <a:rPr lang="en-US" dirty="0">
                <a:solidFill>
                  <a:schemeClr val="bg1"/>
                </a:solidFill>
                <a:cs typeface="Calibri Light"/>
              </a:rPr>
              <a:t>Search Within Results</a:t>
            </a:r>
          </a:p>
        </p:txBody>
      </p:sp>
      <p:pic>
        <p:nvPicPr>
          <p:cNvPr id="5" name="Picture 4" descr="DiCello Levitt Gutzler | LinkedIn">
            <a:extLst>
              <a:ext uri="{FF2B5EF4-FFF2-40B4-BE49-F238E27FC236}">
                <a16:creationId xmlns:a16="http://schemas.microsoft.com/office/drawing/2014/main" id="{23CBAD48-9EE2-8FC7-635E-65D0A1B35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raphical user interface, text, application, email&#10;&#10;Description automatically generated">
            <a:extLst>
              <a:ext uri="{FF2B5EF4-FFF2-40B4-BE49-F238E27FC236}">
                <a16:creationId xmlns:a16="http://schemas.microsoft.com/office/drawing/2014/main" id="{BDD7BB2D-F500-1608-A3FA-3C069638FC09}"/>
              </a:ext>
            </a:extLst>
          </p:cNvPr>
          <p:cNvPicPr>
            <a:picLocks noChangeAspect="1"/>
          </p:cNvPicPr>
          <p:nvPr/>
        </p:nvPicPr>
        <p:blipFill>
          <a:blip r:embed="rId3"/>
          <a:stretch>
            <a:fillRect/>
          </a:stretch>
        </p:blipFill>
        <p:spPr>
          <a:xfrm>
            <a:off x="1061885" y="960274"/>
            <a:ext cx="10055941" cy="5662582"/>
          </a:xfrm>
          <a:prstGeom prst="rect">
            <a:avLst/>
          </a:prstGeom>
        </p:spPr>
      </p:pic>
    </p:spTree>
    <p:extLst>
      <p:ext uri="{BB962C8B-B14F-4D97-AF65-F5344CB8AC3E}">
        <p14:creationId xmlns:p14="http://schemas.microsoft.com/office/powerpoint/2010/main" val="22169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C79EB-76BE-F55D-21AD-4C0ED6E97165}"/>
              </a:ext>
            </a:extLst>
          </p:cNvPr>
          <p:cNvSpPr>
            <a:spLocks noGrp="1"/>
          </p:cNvSpPr>
          <p:nvPr>
            <p:ph type="title"/>
          </p:nvPr>
        </p:nvSpPr>
        <p:spPr>
          <a:xfrm>
            <a:off x="838200" y="33286"/>
            <a:ext cx="10515600" cy="1325563"/>
          </a:xfrm>
        </p:spPr>
        <p:txBody>
          <a:bodyPr/>
          <a:lstStyle/>
          <a:p>
            <a:pPr algn="ctr"/>
            <a:r>
              <a:rPr lang="en-US" dirty="0">
                <a:solidFill>
                  <a:schemeClr val="bg1"/>
                </a:solidFill>
                <a:cs typeface="Calibri Light"/>
              </a:rPr>
              <a:t>Public Record Searches</a:t>
            </a:r>
          </a:p>
        </p:txBody>
      </p:sp>
      <p:pic>
        <p:nvPicPr>
          <p:cNvPr id="5" name="Picture 4" descr="DiCello Levitt Gutzler | LinkedIn">
            <a:extLst>
              <a:ext uri="{FF2B5EF4-FFF2-40B4-BE49-F238E27FC236}">
                <a16:creationId xmlns:a16="http://schemas.microsoft.com/office/drawing/2014/main" id="{73444924-8670-EDF2-A409-8AF4628E5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raphical user interface&#10;&#10;Description automatically generated">
            <a:extLst>
              <a:ext uri="{FF2B5EF4-FFF2-40B4-BE49-F238E27FC236}">
                <a16:creationId xmlns:a16="http://schemas.microsoft.com/office/drawing/2014/main" id="{14289504-3FAC-99F1-21D7-785D7AA05AFD}"/>
              </a:ext>
            </a:extLst>
          </p:cNvPr>
          <p:cNvPicPr>
            <a:picLocks noChangeAspect="1"/>
          </p:cNvPicPr>
          <p:nvPr/>
        </p:nvPicPr>
        <p:blipFill>
          <a:blip r:embed="rId3"/>
          <a:stretch>
            <a:fillRect/>
          </a:stretch>
        </p:blipFill>
        <p:spPr>
          <a:xfrm>
            <a:off x="1037304" y="1125306"/>
            <a:ext cx="10105102" cy="5516869"/>
          </a:xfrm>
          <a:prstGeom prst="rect">
            <a:avLst/>
          </a:prstGeom>
        </p:spPr>
      </p:pic>
    </p:spTree>
    <p:extLst>
      <p:ext uri="{BB962C8B-B14F-4D97-AF65-F5344CB8AC3E}">
        <p14:creationId xmlns:p14="http://schemas.microsoft.com/office/powerpoint/2010/main" val="321558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ABE3B-B19D-76BA-A0A3-AD56C9ADDEEF}"/>
              </a:ext>
            </a:extLst>
          </p:cNvPr>
          <p:cNvSpPr>
            <a:spLocks noGrp="1"/>
          </p:cNvSpPr>
          <p:nvPr>
            <p:ph type="ctrTitle"/>
          </p:nvPr>
        </p:nvSpPr>
        <p:spPr>
          <a:xfrm>
            <a:off x="1524000" y="2235200"/>
            <a:ext cx="9144000" cy="2387600"/>
          </a:xfrm>
        </p:spPr>
        <p:txBody>
          <a:bodyPr/>
          <a:lstStyle/>
          <a:p>
            <a:r>
              <a:rPr lang="en-US" b="1" dirty="0">
                <a:solidFill>
                  <a:schemeClr val="bg2"/>
                </a:solidFill>
              </a:rPr>
              <a:t>Discovering Electronically Stored Information (“ESI”)</a:t>
            </a:r>
          </a:p>
        </p:txBody>
      </p:sp>
      <p:pic>
        <p:nvPicPr>
          <p:cNvPr id="5" name="Picture 4" descr="DiCello Levitt Gutzler | LinkedIn">
            <a:extLst>
              <a:ext uri="{FF2B5EF4-FFF2-40B4-BE49-F238E27FC236}">
                <a16:creationId xmlns:a16="http://schemas.microsoft.com/office/drawing/2014/main" id="{C33FCA69-85D2-D9A9-7DE3-9594F2945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D910E60-065F-3A78-3D11-F49718617E85}"/>
              </a:ext>
            </a:extLst>
          </p:cNvPr>
          <p:cNvSpPr txBox="1"/>
          <p:nvPr/>
        </p:nvSpPr>
        <p:spPr>
          <a:xfrm>
            <a:off x="4724400" y="566233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chemeClr val="bg1"/>
                </a:solidFill>
              </a:rPr>
              <a:t>Peter C. Soldato</a:t>
            </a:r>
            <a:endParaRPr lang="en-US" sz="2400" dirty="0">
              <a:solidFill>
                <a:schemeClr val="bg1"/>
              </a:solidFill>
              <a:cs typeface="Calibri"/>
            </a:endParaRPr>
          </a:p>
        </p:txBody>
      </p:sp>
    </p:spTree>
    <p:extLst>
      <p:ext uri="{BB962C8B-B14F-4D97-AF65-F5344CB8AC3E}">
        <p14:creationId xmlns:p14="http://schemas.microsoft.com/office/powerpoint/2010/main" val="242812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34A5-EC36-DC4E-DDEB-82009C96B451}"/>
              </a:ext>
            </a:extLst>
          </p:cNvPr>
          <p:cNvSpPr>
            <a:spLocks noGrp="1"/>
          </p:cNvSpPr>
          <p:nvPr>
            <p:ph type="title"/>
          </p:nvPr>
        </p:nvSpPr>
        <p:spPr/>
        <p:txBody>
          <a:bodyPr/>
          <a:lstStyle/>
          <a:p>
            <a:r>
              <a:rPr lang="en-US" dirty="0">
                <a:solidFill>
                  <a:schemeClr val="bg2"/>
                </a:solidFill>
              </a:rPr>
              <a:t>The Framework</a:t>
            </a:r>
          </a:p>
        </p:txBody>
      </p:sp>
      <p:sp>
        <p:nvSpPr>
          <p:cNvPr id="3" name="Content Placeholder 2">
            <a:extLst>
              <a:ext uri="{FF2B5EF4-FFF2-40B4-BE49-F238E27FC236}">
                <a16:creationId xmlns:a16="http://schemas.microsoft.com/office/drawing/2014/main" id="{6AC3EFA0-11A6-16B7-EC2E-5734DC690323}"/>
              </a:ext>
            </a:extLst>
          </p:cNvPr>
          <p:cNvSpPr>
            <a:spLocks noGrp="1"/>
          </p:cNvSpPr>
          <p:nvPr>
            <p:ph idx="1"/>
          </p:nvPr>
        </p:nvSpPr>
        <p:spPr/>
        <p:txBody>
          <a:bodyPr>
            <a:normAutofit/>
          </a:bodyPr>
          <a:lstStyle/>
          <a:p>
            <a:pPr marL="514350" indent="-514350">
              <a:buAutoNum type="arabicParenR"/>
            </a:pPr>
            <a:r>
              <a:rPr lang="en-US" dirty="0">
                <a:solidFill>
                  <a:schemeClr val="bg2"/>
                </a:solidFill>
              </a:rPr>
              <a:t>What is the type of information that you would need?</a:t>
            </a:r>
          </a:p>
          <a:p>
            <a:pPr marL="514350" indent="-514350">
              <a:buAutoNum type="arabicParenR"/>
            </a:pPr>
            <a:r>
              <a:rPr lang="en-US" dirty="0">
                <a:solidFill>
                  <a:schemeClr val="bg2"/>
                </a:solidFill>
              </a:rPr>
              <a:t>How is that electronic information created?</a:t>
            </a:r>
          </a:p>
          <a:p>
            <a:pPr marL="514350" indent="-514350">
              <a:buAutoNum type="arabicParenR"/>
            </a:pPr>
            <a:r>
              <a:rPr lang="en-US" dirty="0">
                <a:solidFill>
                  <a:schemeClr val="bg2"/>
                </a:solidFill>
              </a:rPr>
              <a:t>Where is that electronic information stored?</a:t>
            </a:r>
          </a:p>
          <a:p>
            <a:pPr marL="514350" indent="-514350">
              <a:buAutoNum type="arabicParenR"/>
            </a:pPr>
            <a:r>
              <a:rPr lang="en-US" dirty="0">
                <a:solidFill>
                  <a:schemeClr val="bg2"/>
                </a:solidFill>
              </a:rPr>
              <a:t>How can that electronic information be accessed?</a:t>
            </a:r>
          </a:p>
          <a:p>
            <a:pPr marL="514350" indent="-514350">
              <a:buAutoNum type="arabicParenR"/>
            </a:pPr>
            <a:endParaRPr lang="en-US" dirty="0"/>
          </a:p>
          <a:p>
            <a:pPr marL="0" indent="0">
              <a:buNone/>
            </a:pPr>
            <a:endParaRPr lang="en-US" dirty="0"/>
          </a:p>
        </p:txBody>
      </p:sp>
      <p:pic>
        <p:nvPicPr>
          <p:cNvPr id="4" name="Picture 4" descr="Icon&#10;&#10;Description automatically generated">
            <a:extLst>
              <a:ext uri="{FF2B5EF4-FFF2-40B4-BE49-F238E27FC236}">
                <a16:creationId xmlns:a16="http://schemas.microsoft.com/office/drawing/2014/main" id="{9496CFFE-5742-AD86-2F4E-28A2A61306DE}"/>
              </a:ext>
            </a:extLst>
          </p:cNvPr>
          <p:cNvPicPr>
            <a:picLocks noChangeAspect="1"/>
          </p:cNvPicPr>
          <p:nvPr/>
        </p:nvPicPr>
        <p:blipFill>
          <a:blip r:embed="rId3"/>
          <a:stretch>
            <a:fillRect/>
          </a:stretch>
        </p:blipFill>
        <p:spPr>
          <a:xfrm>
            <a:off x="11454870" y="6120871"/>
            <a:ext cx="733425" cy="733425"/>
          </a:xfrm>
          <a:prstGeom prst="rect">
            <a:avLst/>
          </a:prstGeom>
        </p:spPr>
      </p:pic>
    </p:spTree>
    <p:extLst>
      <p:ext uri="{BB962C8B-B14F-4D97-AF65-F5344CB8AC3E}">
        <p14:creationId xmlns:p14="http://schemas.microsoft.com/office/powerpoint/2010/main" val="129688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34A5-EC36-DC4E-DDEB-82009C96B451}"/>
              </a:ext>
            </a:extLst>
          </p:cNvPr>
          <p:cNvSpPr>
            <a:spLocks noGrp="1"/>
          </p:cNvSpPr>
          <p:nvPr>
            <p:ph type="title"/>
          </p:nvPr>
        </p:nvSpPr>
        <p:spPr/>
        <p:txBody>
          <a:bodyPr/>
          <a:lstStyle/>
          <a:p>
            <a:r>
              <a:rPr lang="en-US" dirty="0">
                <a:solidFill>
                  <a:schemeClr val="bg2"/>
                </a:solidFill>
              </a:rPr>
              <a:t>Where is electronic data created and stored?</a:t>
            </a:r>
          </a:p>
        </p:txBody>
      </p:sp>
      <p:sp>
        <p:nvSpPr>
          <p:cNvPr id="3" name="Content Placeholder 2">
            <a:extLst>
              <a:ext uri="{FF2B5EF4-FFF2-40B4-BE49-F238E27FC236}">
                <a16:creationId xmlns:a16="http://schemas.microsoft.com/office/drawing/2014/main" id="{6AC3EFA0-11A6-16B7-EC2E-5734DC690323}"/>
              </a:ext>
            </a:extLst>
          </p:cNvPr>
          <p:cNvSpPr>
            <a:spLocks noGrp="1"/>
          </p:cNvSpPr>
          <p:nvPr>
            <p:ph idx="1"/>
          </p:nvPr>
        </p:nvSpPr>
        <p:spPr/>
        <p:txBody>
          <a:bodyPr>
            <a:normAutofit fontScale="70000" lnSpcReduction="20000"/>
          </a:bodyPr>
          <a:lstStyle/>
          <a:p>
            <a:r>
              <a:rPr lang="en-US" dirty="0">
                <a:solidFill>
                  <a:schemeClr val="bg2"/>
                </a:solidFill>
              </a:rPr>
              <a:t>Computers (workstations, tablets, laptops)</a:t>
            </a:r>
          </a:p>
          <a:p>
            <a:r>
              <a:rPr lang="en-US" dirty="0">
                <a:solidFill>
                  <a:schemeClr val="bg2"/>
                </a:solidFill>
              </a:rPr>
              <a:t>Mobile phones</a:t>
            </a:r>
          </a:p>
          <a:p>
            <a:r>
              <a:rPr lang="en-US" dirty="0">
                <a:solidFill>
                  <a:schemeClr val="bg2"/>
                </a:solidFill>
              </a:rPr>
              <a:t>Cloud storage</a:t>
            </a:r>
          </a:p>
          <a:p>
            <a:r>
              <a:rPr lang="en-US" dirty="0">
                <a:solidFill>
                  <a:schemeClr val="bg2"/>
                </a:solidFill>
              </a:rPr>
              <a:t>Hosted email systems (Gmail, Microsoft Exchange, etc.)</a:t>
            </a:r>
          </a:p>
          <a:p>
            <a:r>
              <a:rPr lang="en-US" dirty="0">
                <a:solidFill>
                  <a:schemeClr val="bg2"/>
                </a:solidFill>
              </a:rPr>
              <a:t>File storage (Dropbox, Microsoft OneDrive, Google Drive)</a:t>
            </a:r>
          </a:p>
          <a:p>
            <a:r>
              <a:rPr lang="en-US" dirty="0">
                <a:solidFill>
                  <a:schemeClr val="bg2"/>
                </a:solidFill>
              </a:rPr>
              <a:t>Server systems (file and email servers, backups, archive servers)</a:t>
            </a:r>
          </a:p>
          <a:p>
            <a:r>
              <a:rPr lang="en-US" dirty="0">
                <a:solidFill>
                  <a:schemeClr val="bg2"/>
                </a:solidFill>
              </a:rPr>
              <a:t>Social media (Facebook, Twitter, and so on)</a:t>
            </a:r>
          </a:p>
          <a:p>
            <a:r>
              <a:rPr lang="en-US" dirty="0">
                <a:solidFill>
                  <a:schemeClr val="bg2"/>
                </a:solidFill>
              </a:rPr>
              <a:t>External storage (USB flash drives, etc.)</a:t>
            </a:r>
          </a:p>
          <a:p>
            <a:r>
              <a:rPr lang="en-US" dirty="0">
                <a:solidFill>
                  <a:schemeClr val="bg2"/>
                </a:solidFill>
              </a:rPr>
              <a:t>Internet of things (electronic door locks, cars, medical devices, etc.)</a:t>
            </a:r>
          </a:p>
          <a:p>
            <a:r>
              <a:rPr lang="en-US" dirty="0">
                <a:solidFill>
                  <a:schemeClr val="bg2"/>
                </a:solidFill>
              </a:rPr>
              <a:t>Source code (underlying programming language that dictates a programs functions)</a:t>
            </a:r>
          </a:p>
          <a:p>
            <a:r>
              <a:rPr lang="en-US" dirty="0">
                <a:solidFill>
                  <a:schemeClr val="bg2"/>
                </a:solidFill>
              </a:rPr>
              <a:t>Electronic medical records (“EMR”) systems containing electronic medical information (“EMI”)</a:t>
            </a:r>
          </a:p>
          <a:p>
            <a:r>
              <a:rPr lang="en-US" dirty="0">
                <a:solidFill>
                  <a:schemeClr val="bg2"/>
                </a:solidFill>
              </a:rPr>
              <a:t>Global positing systems (“GPS”)</a:t>
            </a:r>
          </a:p>
          <a:p>
            <a:pPr marL="0" indent="0">
              <a:buNone/>
            </a:pPr>
            <a:endParaRPr lang="en-US" dirty="0"/>
          </a:p>
        </p:txBody>
      </p:sp>
      <p:pic>
        <p:nvPicPr>
          <p:cNvPr id="4" name="Picture 4" descr="Icon&#10;&#10;Description automatically generated">
            <a:extLst>
              <a:ext uri="{FF2B5EF4-FFF2-40B4-BE49-F238E27FC236}">
                <a16:creationId xmlns:a16="http://schemas.microsoft.com/office/drawing/2014/main" id="{4C48C604-938D-A542-2E7B-CAF1F78B29DA}"/>
              </a:ext>
            </a:extLst>
          </p:cNvPr>
          <p:cNvPicPr>
            <a:picLocks noChangeAspect="1"/>
          </p:cNvPicPr>
          <p:nvPr/>
        </p:nvPicPr>
        <p:blipFill>
          <a:blip r:embed="rId3"/>
          <a:stretch>
            <a:fillRect/>
          </a:stretch>
        </p:blipFill>
        <p:spPr>
          <a:xfrm>
            <a:off x="11454870" y="6120871"/>
            <a:ext cx="733425" cy="733425"/>
          </a:xfrm>
          <a:prstGeom prst="rect">
            <a:avLst/>
          </a:prstGeom>
        </p:spPr>
      </p:pic>
    </p:spTree>
    <p:extLst>
      <p:ext uri="{BB962C8B-B14F-4D97-AF65-F5344CB8AC3E}">
        <p14:creationId xmlns:p14="http://schemas.microsoft.com/office/powerpoint/2010/main" val="193215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34A5-EC36-DC4E-DDEB-82009C96B451}"/>
              </a:ext>
            </a:extLst>
          </p:cNvPr>
          <p:cNvSpPr>
            <a:spLocks noGrp="1"/>
          </p:cNvSpPr>
          <p:nvPr>
            <p:ph type="title"/>
          </p:nvPr>
        </p:nvSpPr>
        <p:spPr/>
        <p:txBody>
          <a:bodyPr/>
          <a:lstStyle/>
          <a:p>
            <a:r>
              <a:rPr lang="en-US" dirty="0">
                <a:solidFill>
                  <a:schemeClr val="bg2"/>
                </a:solidFill>
              </a:rPr>
              <a:t>Hidden Information</a:t>
            </a:r>
          </a:p>
        </p:txBody>
      </p:sp>
      <p:sp>
        <p:nvSpPr>
          <p:cNvPr id="3" name="Content Placeholder 2">
            <a:extLst>
              <a:ext uri="{FF2B5EF4-FFF2-40B4-BE49-F238E27FC236}">
                <a16:creationId xmlns:a16="http://schemas.microsoft.com/office/drawing/2014/main" id="{6AC3EFA0-11A6-16B7-EC2E-5734DC690323}"/>
              </a:ext>
            </a:extLst>
          </p:cNvPr>
          <p:cNvSpPr>
            <a:spLocks noGrp="1"/>
          </p:cNvSpPr>
          <p:nvPr>
            <p:ph idx="1"/>
          </p:nvPr>
        </p:nvSpPr>
        <p:spPr/>
        <p:txBody>
          <a:bodyPr>
            <a:normAutofit/>
          </a:bodyPr>
          <a:lstStyle/>
          <a:p>
            <a:r>
              <a:rPr lang="en-US">
                <a:solidFill>
                  <a:schemeClr val="bg2"/>
                </a:solidFill>
              </a:rPr>
              <a:t>In addition to file content, be aware of these other forms of “hidden” electronic information: </a:t>
            </a:r>
          </a:p>
          <a:p>
            <a:pPr lvl="1"/>
            <a:r>
              <a:rPr lang="en-US">
                <a:solidFill>
                  <a:schemeClr val="bg2"/>
                </a:solidFill>
              </a:rPr>
              <a:t>Metadata</a:t>
            </a:r>
          </a:p>
          <a:p>
            <a:pPr lvl="1"/>
            <a:r>
              <a:rPr lang="en-US">
                <a:solidFill>
                  <a:schemeClr val="bg2"/>
                </a:solidFill>
              </a:rPr>
              <a:t>System data</a:t>
            </a:r>
          </a:p>
          <a:p>
            <a:pPr lvl="1"/>
            <a:r>
              <a:rPr lang="en-US">
                <a:solidFill>
                  <a:schemeClr val="bg2"/>
                </a:solidFill>
              </a:rPr>
              <a:t>Backup data</a:t>
            </a:r>
          </a:p>
          <a:p>
            <a:pPr lvl="1"/>
            <a:r>
              <a:rPr lang="en-US">
                <a:solidFill>
                  <a:schemeClr val="bg2"/>
                </a:solidFill>
              </a:rPr>
              <a:t>Deleted files</a:t>
            </a:r>
          </a:p>
          <a:p>
            <a:pPr lvl="1"/>
            <a:r>
              <a:rPr lang="en-US">
                <a:solidFill>
                  <a:schemeClr val="bg2"/>
                </a:solidFill>
              </a:rPr>
              <a:t>Residual data</a:t>
            </a:r>
          </a:p>
        </p:txBody>
      </p:sp>
      <p:pic>
        <p:nvPicPr>
          <p:cNvPr id="5" name="Picture 4" descr="DiCello Levitt Gutzler | LinkedIn">
            <a:extLst>
              <a:ext uri="{FF2B5EF4-FFF2-40B4-BE49-F238E27FC236}">
                <a16:creationId xmlns:a16="http://schemas.microsoft.com/office/drawing/2014/main" id="{ABE495E8-4238-3CD7-3B9E-59B143C23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5009" y="6121009"/>
            <a:ext cx="736991" cy="73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7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34A5-EC36-DC4E-DDEB-82009C96B451}"/>
              </a:ext>
            </a:extLst>
          </p:cNvPr>
          <p:cNvSpPr>
            <a:spLocks noGrp="1"/>
          </p:cNvSpPr>
          <p:nvPr>
            <p:ph type="title"/>
          </p:nvPr>
        </p:nvSpPr>
        <p:spPr/>
        <p:txBody>
          <a:bodyPr/>
          <a:lstStyle/>
          <a:p>
            <a:r>
              <a:rPr lang="en-US" dirty="0">
                <a:solidFill>
                  <a:schemeClr val="bg2"/>
                </a:solidFill>
              </a:rPr>
              <a:t>The Applicable Legal Rules </a:t>
            </a:r>
          </a:p>
        </p:txBody>
      </p:sp>
      <p:sp>
        <p:nvSpPr>
          <p:cNvPr id="3" name="Content Placeholder 2">
            <a:extLst>
              <a:ext uri="{FF2B5EF4-FFF2-40B4-BE49-F238E27FC236}">
                <a16:creationId xmlns:a16="http://schemas.microsoft.com/office/drawing/2014/main" id="{6AC3EFA0-11A6-16B7-EC2E-5734DC690323}"/>
              </a:ext>
            </a:extLst>
          </p:cNvPr>
          <p:cNvSpPr>
            <a:spLocks noGrp="1"/>
          </p:cNvSpPr>
          <p:nvPr>
            <p:ph idx="1"/>
          </p:nvPr>
        </p:nvSpPr>
        <p:spPr/>
        <p:txBody>
          <a:bodyPr>
            <a:normAutofit/>
          </a:bodyPr>
          <a:lstStyle/>
          <a:p>
            <a:pPr lvl="1"/>
            <a:r>
              <a:rPr lang="en-US">
                <a:solidFill>
                  <a:schemeClr val="bg2"/>
                </a:solidFill>
              </a:rPr>
              <a:t>Federal Rule of Civil Procedure 26 and 34 dictate the manner that you may obtain ESI</a:t>
            </a:r>
          </a:p>
        </p:txBody>
      </p:sp>
      <p:pic>
        <p:nvPicPr>
          <p:cNvPr id="4" name="Picture 4" descr="Icon&#10;&#10;Description automatically generated">
            <a:extLst>
              <a:ext uri="{FF2B5EF4-FFF2-40B4-BE49-F238E27FC236}">
                <a16:creationId xmlns:a16="http://schemas.microsoft.com/office/drawing/2014/main" id="{02AC9FDA-96F9-373A-C342-07C04438AB50}"/>
              </a:ext>
            </a:extLst>
          </p:cNvPr>
          <p:cNvPicPr>
            <a:picLocks noChangeAspect="1"/>
          </p:cNvPicPr>
          <p:nvPr/>
        </p:nvPicPr>
        <p:blipFill>
          <a:blip r:embed="rId3"/>
          <a:stretch>
            <a:fillRect/>
          </a:stretch>
        </p:blipFill>
        <p:spPr>
          <a:xfrm>
            <a:off x="11454870" y="6120871"/>
            <a:ext cx="733425" cy="733425"/>
          </a:xfrm>
          <a:prstGeom prst="rect">
            <a:avLst/>
          </a:prstGeom>
        </p:spPr>
      </p:pic>
    </p:spTree>
    <p:extLst>
      <p:ext uri="{BB962C8B-B14F-4D97-AF65-F5344CB8AC3E}">
        <p14:creationId xmlns:p14="http://schemas.microsoft.com/office/powerpoint/2010/main" val="350156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1C1878-7645-03B1-0A2C-13778339F473}"/>
              </a:ext>
            </a:extLst>
          </p:cNvPr>
          <p:cNvSpPr txBox="1"/>
          <p:nvPr/>
        </p:nvSpPr>
        <p:spPr>
          <a:xfrm>
            <a:off x="0" y="2461517"/>
            <a:ext cx="12192000" cy="1938992"/>
          </a:xfrm>
          <a:prstGeom prst="rect">
            <a:avLst/>
          </a:prstGeom>
          <a:noFill/>
        </p:spPr>
        <p:txBody>
          <a:bodyPr wrap="square" lIns="91440" tIns="45720" rIns="91440" bIns="45720" rtlCol="0" anchor="t">
            <a:spAutoFit/>
          </a:bodyPr>
          <a:lstStyle/>
          <a:p>
            <a:pPr algn="ctr"/>
            <a:r>
              <a:rPr lang="en-US" sz="6000" b="1" dirty="0">
                <a:solidFill>
                  <a:schemeClr val="bg1">
                    <a:lumMod val="95000"/>
                  </a:schemeClr>
                </a:solidFill>
                <a:latin typeface="+mj-lt"/>
              </a:rPr>
              <a:t>Trial Depositions in Modern Court Rooms</a:t>
            </a:r>
            <a:endParaRPr lang="en-US" sz="6000" b="1" dirty="0">
              <a:solidFill>
                <a:schemeClr val="bg1">
                  <a:lumMod val="95000"/>
                </a:schemeClr>
              </a:solidFill>
              <a:latin typeface="+mj-lt"/>
              <a:cs typeface="Calibri Light"/>
            </a:endParaRPr>
          </a:p>
        </p:txBody>
      </p:sp>
      <p:pic>
        <p:nvPicPr>
          <p:cNvPr id="3" name="Picture 2" descr="DiCello Levitt Gutzler | LinkedIn">
            <a:extLst>
              <a:ext uri="{FF2B5EF4-FFF2-40B4-BE49-F238E27FC236}">
                <a16:creationId xmlns:a16="http://schemas.microsoft.com/office/drawing/2014/main" id="{EB65D24C-CE51-703F-A188-6AE4A8820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29EE7B4-F2CD-82F1-61CA-05F05EEA8E00}"/>
              </a:ext>
            </a:extLst>
          </p:cNvPr>
          <p:cNvSpPr txBox="1"/>
          <p:nvPr/>
        </p:nvSpPr>
        <p:spPr>
          <a:xfrm>
            <a:off x="4724400" y="5765072"/>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rPr>
              <a:t>Justin S. Abbarno</a:t>
            </a:r>
            <a:endParaRPr lang="en-US"/>
          </a:p>
        </p:txBody>
      </p:sp>
    </p:spTree>
    <p:extLst>
      <p:ext uri="{BB962C8B-B14F-4D97-AF65-F5344CB8AC3E}">
        <p14:creationId xmlns:p14="http://schemas.microsoft.com/office/powerpoint/2010/main" val="39311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34A5-EC36-DC4E-DDEB-82009C96B451}"/>
              </a:ext>
            </a:extLst>
          </p:cNvPr>
          <p:cNvSpPr>
            <a:spLocks noGrp="1"/>
          </p:cNvSpPr>
          <p:nvPr>
            <p:ph type="title"/>
          </p:nvPr>
        </p:nvSpPr>
        <p:spPr/>
        <p:txBody>
          <a:bodyPr/>
          <a:lstStyle/>
          <a:p>
            <a:r>
              <a:rPr lang="en-US" dirty="0">
                <a:solidFill>
                  <a:schemeClr val="bg2"/>
                </a:solidFill>
              </a:rPr>
              <a:t>Federal Rule of Civil Procedure 34</a:t>
            </a:r>
          </a:p>
        </p:txBody>
      </p:sp>
      <p:sp>
        <p:nvSpPr>
          <p:cNvPr id="3" name="Content Placeholder 2">
            <a:extLst>
              <a:ext uri="{FF2B5EF4-FFF2-40B4-BE49-F238E27FC236}">
                <a16:creationId xmlns:a16="http://schemas.microsoft.com/office/drawing/2014/main" id="{6AC3EFA0-11A6-16B7-EC2E-5734DC690323}"/>
              </a:ext>
            </a:extLst>
          </p:cNvPr>
          <p:cNvSpPr>
            <a:spLocks noGrp="1"/>
          </p:cNvSpPr>
          <p:nvPr>
            <p:ph idx="1"/>
          </p:nvPr>
        </p:nvSpPr>
        <p:spPr>
          <a:xfrm>
            <a:off x="838200" y="1515533"/>
            <a:ext cx="10515600" cy="4661430"/>
          </a:xfrm>
        </p:spPr>
        <p:txBody>
          <a:bodyPr>
            <a:noAutofit/>
          </a:bodyPr>
          <a:lstStyle/>
          <a:p>
            <a:pPr marL="0" indent="0" algn="l">
              <a:buNone/>
            </a:pPr>
            <a:r>
              <a:rPr lang="en-US" sz="1600" b="0" i="0" dirty="0">
                <a:solidFill>
                  <a:schemeClr val="bg2"/>
                </a:solidFill>
                <a:effectLst/>
                <a:latin typeface="+mj-lt"/>
              </a:rPr>
              <a:t>(a) </a:t>
            </a:r>
            <a:r>
              <a:rPr lang="en-US" sz="1600" b="0" i="0" cap="small" dirty="0">
                <a:solidFill>
                  <a:schemeClr val="bg2"/>
                </a:solidFill>
                <a:effectLst/>
                <a:latin typeface="+mj-lt"/>
              </a:rPr>
              <a:t>In General.</a:t>
            </a:r>
            <a:r>
              <a:rPr lang="en-US" sz="1600" b="0" i="0" dirty="0">
                <a:solidFill>
                  <a:schemeClr val="bg2"/>
                </a:solidFill>
                <a:effectLst/>
                <a:latin typeface="+mj-lt"/>
              </a:rPr>
              <a:t> A party may serve on any other party a request within the scope of </a:t>
            </a:r>
            <a:r>
              <a:rPr lang="en-US" sz="1600" b="0" i="0" u="none" strike="noStrike" dirty="0">
                <a:solidFill>
                  <a:schemeClr val="bg2"/>
                </a:solidFill>
                <a:effectLst/>
                <a:latin typeface="+mj-lt"/>
                <a:hlinkClick r:id="rId3">
                  <a:extLst>
                    <a:ext uri="{A12FA001-AC4F-418D-AE19-62706E023703}">
                      <ahyp:hlinkClr xmlns:ahyp="http://schemas.microsoft.com/office/drawing/2018/hyperlinkcolor" val="tx"/>
                    </a:ext>
                  </a:extLst>
                </a:hlinkClick>
              </a:rPr>
              <a:t>Rule 26(b)</a:t>
            </a:r>
            <a:r>
              <a:rPr lang="en-US" sz="1600" b="0" i="0" dirty="0">
                <a:solidFill>
                  <a:schemeClr val="bg2"/>
                </a:solidFill>
                <a:effectLst/>
                <a:latin typeface="+mj-lt"/>
              </a:rPr>
              <a:t>:</a:t>
            </a:r>
          </a:p>
          <a:p>
            <a:pPr marL="0" indent="0" algn="l">
              <a:buNone/>
            </a:pPr>
            <a:r>
              <a:rPr lang="en-US" sz="1600" b="0" i="0" dirty="0">
                <a:solidFill>
                  <a:schemeClr val="bg2"/>
                </a:solidFill>
                <a:effectLst/>
                <a:latin typeface="+mj-lt"/>
              </a:rPr>
              <a:t>	(1) to produce and permit the requesting party or its representative to inspect, copy, test, or sample the 	following items in the responding party's possession, custody, or control:</a:t>
            </a:r>
          </a:p>
          <a:p>
            <a:pPr marL="0" indent="0" algn="l">
              <a:buNone/>
            </a:pPr>
            <a:r>
              <a:rPr lang="en-US" sz="1600" b="0" i="0" dirty="0">
                <a:solidFill>
                  <a:schemeClr val="bg2"/>
                </a:solidFill>
                <a:effectLst/>
                <a:latin typeface="+mj-lt"/>
              </a:rPr>
              <a:t>		(A) any designated documents or electronically stored information—including writings, 				drawings, graphs, charts, photographs, sound recordings, images, and other data or data 				compilations—stored in any medium from which information can be obtained either directly or, 			if necessary, </a:t>
            </a:r>
            <a:r>
              <a:rPr lang="en-US" sz="1600" b="1" i="1" u="sng" dirty="0">
                <a:solidFill>
                  <a:schemeClr val="bg2"/>
                </a:solidFill>
                <a:effectLst/>
                <a:latin typeface="+mj-lt"/>
              </a:rPr>
              <a:t>after translation by the responding party into a reasonably usable form</a:t>
            </a:r>
            <a:r>
              <a:rPr lang="en-US" sz="1600" b="0" i="0" dirty="0">
                <a:solidFill>
                  <a:schemeClr val="bg2"/>
                </a:solidFill>
                <a:effectLst/>
                <a:latin typeface="+mj-lt"/>
              </a:rPr>
              <a:t>; or</a:t>
            </a:r>
          </a:p>
          <a:p>
            <a:pPr marL="0" indent="0" algn="l">
              <a:buNone/>
            </a:pPr>
            <a:r>
              <a:rPr lang="en-US" sz="1600" b="0" i="0" dirty="0">
                <a:solidFill>
                  <a:schemeClr val="bg2"/>
                </a:solidFill>
                <a:effectLst/>
                <a:latin typeface="+mj-lt"/>
              </a:rPr>
              <a:t>		(B) any designated tangible things; or</a:t>
            </a:r>
          </a:p>
          <a:p>
            <a:pPr marL="0" indent="0" algn="l">
              <a:buNone/>
            </a:pPr>
            <a:r>
              <a:rPr lang="en-US" sz="1600" b="0" i="0" dirty="0">
                <a:solidFill>
                  <a:schemeClr val="bg2"/>
                </a:solidFill>
                <a:effectLst/>
                <a:latin typeface="+mj-lt"/>
              </a:rPr>
              <a:t>…</a:t>
            </a:r>
          </a:p>
          <a:p>
            <a:pPr marL="0" indent="0" algn="l">
              <a:buNone/>
            </a:pPr>
            <a:r>
              <a:rPr lang="en-US" sz="1600" b="0" i="0" dirty="0">
                <a:solidFill>
                  <a:schemeClr val="bg2"/>
                </a:solidFill>
                <a:effectLst/>
                <a:latin typeface="+mj-lt"/>
              </a:rPr>
              <a:t>(b) </a:t>
            </a:r>
            <a:r>
              <a:rPr lang="en-US" sz="1600" b="0" i="0" cap="small" dirty="0">
                <a:solidFill>
                  <a:schemeClr val="bg2"/>
                </a:solidFill>
                <a:effectLst/>
                <a:latin typeface="+mj-lt"/>
              </a:rPr>
              <a:t>Procedure.</a:t>
            </a:r>
            <a:endParaRPr lang="en-US" sz="1600" b="0" i="0" dirty="0">
              <a:solidFill>
                <a:schemeClr val="bg2"/>
              </a:solidFill>
              <a:effectLst/>
              <a:latin typeface="+mj-lt"/>
            </a:endParaRPr>
          </a:p>
          <a:p>
            <a:pPr marL="0" indent="0" algn="l">
              <a:buNone/>
            </a:pPr>
            <a:r>
              <a:rPr lang="en-US" sz="1600" b="0" i="0" dirty="0">
                <a:solidFill>
                  <a:schemeClr val="bg2"/>
                </a:solidFill>
                <a:effectLst/>
                <a:latin typeface="+mj-lt"/>
              </a:rPr>
              <a:t>	(1) </a:t>
            </a:r>
            <a:r>
              <a:rPr lang="en-US" sz="1600" b="0" i="1" dirty="0">
                <a:solidFill>
                  <a:schemeClr val="bg2"/>
                </a:solidFill>
                <a:effectLst/>
                <a:latin typeface="+mj-lt"/>
              </a:rPr>
              <a:t>Contents of the Request.</a:t>
            </a:r>
            <a:r>
              <a:rPr lang="en-US" sz="1600" b="0" i="0" dirty="0">
                <a:solidFill>
                  <a:schemeClr val="bg2"/>
                </a:solidFill>
                <a:effectLst/>
                <a:latin typeface="+mj-lt"/>
              </a:rPr>
              <a:t> The request:</a:t>
            </a:r>
          </a:p>
          <a:p>
            <a:pPr marL="0" indent="0" algn="l">
              <a:buNone/>
            </a:pPr>
            <a:r>
              <a:rPr lang="en-US" sz="1600" b="0" i="0" dirty="0">
                <a:solidFill>
                  <a:schemeClr val="bg2"/>
                </a:solidFill>
                <a:effectLst/>
                <a:latin typeface="+mj-lt"/>
              </a:rPr>
              <a:t>		(A) must describe with reasonable particularity each item or category of items to be inspected;</a:t>
            </a:r>
          </a:p>
          <a:p>
            <a:pPr marL="0" indent="0" algn="l">
              <a:buNone/>
            </a:pPr>
            <a:r>
              <a:rPr lang="en-US" sz="1600" b="0" i="0" dirty="0">
                <a:solidFill>
                  <a:schemeClr val="bg2"/>
                </a:solidFill>
                <a:effectLst/>
                <a:latin typeface="+mj-lt"/>
              </a:rPr>
              <a:t>		(B) must specify a reasonable time, place, and manner for the inspection and for performing the 			related acts; and</a:t>
            </a:r>
          </a:p>
          <a:p>
            <a:pPr marL="0" indent="0" algn="l">
              <a:buNone/>
            </a:pPr>
            <a:r>
              <a:rPr lang="en-US" sz="1600" b="0" i="0" dirty="0">
                <a:solidFill>
                  <a:schemeClr val="bg2"/>
                </a:solidFill>
                <a:effectLst/>
                <a:latin typeface="+mj-lt"/>
              </a:rPr>
              <a:t>		(C) </a:t>
            </a:r>
            <a:r>
              <a:rPr lang="en-US" sz="1600" b="1" i="1" u="sng" dirty="0">
                <a:solidFill>
                  <a:schemeClr val="bg2"/>
                </a:solidFill>
                <a:effectLst/>
                <a:latin typeface="+mj-lt"/>
              </a:rPr>
              <a:t>may specify the form or forms in which electronically stored information is to be produced</a:t>
            </a:r>
            <a:r>
              <a:rPr lang="en-US" sz="1600" b="0" i="0" dirty="0">
                <a:solidFill>
                  <a:schemeClr val="bg2"/>
                </a:solidFill>
                <a:effectLst/>
                <a:latin typeface="+mj-lt"/>
              </a:rPr>
              <a:t>.</a:t>
            </a:r>
          </a:p>
        </p:txBody>
      </p:sp>
      <p:pic>
        <p:nvPicPr>
          <p:cNvPr id="5" name="Picture 4" descr="DiCello Levitt Gutzler | LinkedIn">
            <a:extLst>
              <a:ext uri="{FF2B5EF4-FFF2-40B4-BE49-F238E27FC236}">
                <a16:creationId xmlns:a16="http://schemas.microsoft.com/office/drawing/2014/main" id="{7E8FB930-91A3-6963-60F8-9952B7484B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11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34A5-EC36-DC4E-DDEB-82009C96B451}"/>
              </a:ext>
            </a:extLst>
          </p:cNvPr>
          <p:cNvSpPr>
            <a:spLocks noGrp="1"/>
          </p:cNvSpPr>
          <p:nvPr>
            <p:ph type="title"/>
          </p:nvPr>
        </p:nvSpPr>
        <p:spPr/>
        <p:txBody>
          <a:bodyPr/>
          <a:lstStyle/>
          <a:p>
            <a:r>
              <a:rPr lang="en-US" dirty="0">
                <a:solidFill>
                  <a:schemeClr val="bg2"/>
                </a:solidFill>
              </a:rPr>
              <a:t>Federal Rule of Civil Procedure 34</a:t>
            </a:r>
          </a:p>
        </p:txBody>
      </p:sp>
      <p:sp>
        <p:nvSpPr>
          <p:cNvPr id="3" name="Content Placeholder 2">
            <a:extLst>
              <a:ext uri="{FF2B5EF4-FFF2-40B4-BE49-F238E27FC236}">
                <a16:creationId xmlns:a16="http://schemas.microsoft.com/office/drawing/2014/main" id="{6AC3EFA0-11A6-16B7-EC2E-5734DC690323}"/>
              </a:ext>
            </a:extLst>
          </p:cNvPr>
          <p:cNvSpPr>
            <a:spLocks noGrp="1"/>
          </p:cNvSpPr>
          <p:nvPr>
            <p:ph idx="1"/>
          </p:nvPr>
        </p:nvSpPr>
        <p:spPr>
          <a:xfrm>
            <a:off x="838200" y="1515533"/>
            <a:ext cx="10515600" cy="4661430"/>
          </a:xfrm>
        </p:spPr>
        <p:txBody>
          <a:bodyPr>
            <a:noAutofit/>
          </a:bodyPr>
          <a:lstStyle/>
          <a:p>
            <a:pPr marL="0" indent="0" algn="l">
              <a:buNone/>
            </a:pPr>
            <a:r>
              <a:rPr lang="en-US" sz="2000" b="0" i="0" dirty="0">
                <a:solidFill>
                  <a:schemeClr val="bg2"/>
                </a:solidFill>
                <a:effectLst/>
                <a:latin typeface="+mj-lt"/>
              </a:rPr>
              <a:t>(b)(2)(E) </a:t>
            </a:r>
            <a:r>
              <a:rPr lang="en-US" sz="2000" b="0" i="1" dirty="0">
                <a:solidFill>
                  <a:schemeClr val="bg2"/>
                </a:solidFill>
                <a:effectLst/>
                <a:latin typeface="+mj-lt"/>
              </a:rPr>
              <a:t>Producing the Documents or Electronically Stored Information.</a:t>
            </a:r>
            <a:r>
              <a:rPr lang="en-US" sz="2000" b="0" i="0" dirty="0">
                <a:solidFill>
                  <a:schemeClr val="bg2"/>
                </a:solidFill>
                <a:effectLst/>
                <a:latin typeface="+mj-lt"/>
              </a:rPr>
              <a:t> Unless otherwise stipulated or ordered by the court, these procedures apply to producing documents or electronically stored information:</a:t>
            </a:r>
          </a:p>
          <a:p>
            <a:pPr marL="0" indent="0" algn="l">
              <a:buNone/>
            </a:pPr>
            <a:r>
              <a:rPr lang="en-US" sz="2000" b="0" i="0" dirty="0">
                <a:solidFill>
                  <a:schemeClr val="bg2"/>
                </a:solidFill>
                <a:effectLst/>
                <a:latin typeface="+mj-lt"/>
              </a:rPr>
              <a:t>	(</a:t>
            </a:r>
            <a:r>
              <a:rPr lang="en-US" sz="2000" b="0" i="0" dirty="0" err="1">
                <a:solidFill>
                  <a:schemeClr val="bg2"/>
                </a:solidFill>
                <a:effectLst/>
                <a:latin typeface="+mj-lt"/>
              </a:rPr>
              <a:t>i</a:t>
            </a:r>
            <a:r>
              <a:rPr lang="en-US" sz="2000" b="0" i="0" dirty="0">
                <a:solidFill>
                  <a:schemeClr val="bg2"/>
                </a:solidFill>
                <a:effectLst/>
                <a:latin typeface="+mj-lt"/>
              </a:rPr>
              <a:t>) A party must produce documents as they are kept in the usual course of business or must 	organize and label 	them to correspond to the categories in the request;</a:t>
            </a:r>
          </a:p>
          <a:p>
            <a:pPr marL="0" indent="0" algn="l">
              <a:buNone/>
            </a:pPr>
            <a:r>
              <a:rPr lang="en-US" sz="2000" b="0" i="0" dirty="0">
                <a:solidFill>
                  <a:schemeClr val="bg2"/>
                </a:solidFill>
                <a:effectLst/>
                <a:latin typeface="+mj-lt"/>
              </a:rPr>
              <a:t>	(ii) </a:t>
            </a:r>
            <a:r>
              <a:rPr lang="en-US" sz="2000" b="1" i="1" u="sng" dirty="0">
                <a:solidFill>
                  <a:schemeClr val="bg2"/>
                </a:solidFill>
                <a:effectLst/>
                <a:latin typeface="+mj-lt"/>
              </a:rPr>
              <a:t>If a request does not specify a form for producing electronically stored information, a party </a:t>
            </a:r>
            <a:r>
              <a:rPr lang="en-US" sz="2000" b="1" i="1" dirty="0">
                <a:solidFill>
                  <a:schemeClr val="bg2"/>
                </a:solidFill>
                <a:effectLst/>
                <a:latin typeface="+mj-lt"/>
              </a:rPr>
              <a:t>	</a:t>
            </a:r>
            <a:r>
              <a:rPr lang="en-US" sz="2000" b="1" i="1" u="sng" dirty="0">
                <a:solidFill>
                  <a:schemeClr val="bg2"/>
                </a:solidFill>
                <a:effectLst/>
                <a:latin typeface="+mj-lt"/>
              </a:rPr>
              <a:t>must produce it in a form or forms in which it is ordinarily maintained or in a reasonably </a:t>
            </a:r>
            <a:r>
              <a:rPr lang="en-US" sz="2000" b="1" i="1" dirty="0">
                <a:solidFill>
                  <a:schemeClr val="bg2"/>
                </a:solidFill>
                <a:effectLst/>
                <a:latin typeface="+mj-lt"/>
              </a:rPr>
              <a:t>	</a:t>
            </a:r>
            <a:r>
              <a:rPr lang="en-US" sz="2000" b="1" i="1" u="sng" dirty="0">
                <a:solidFill>
                  <a:schemeClr val="bg2"/>
                </a:solidFill>
                <a:effectLst/>
                <a:latin typeface="+mj-lt"/>
              </a:rPr>
              <a:t>usable form or forms</a:t>
            </a:r>
            <a:r>
              <a:rPr lang="en-US" sz="2000" b="0" i="0" dirty="0">
                <a:solidFill>
                  <a:schemeClr val="bg2"/>
                </a:solidFill>
                <a:effectLst/>
                <a:latin typeface="+mj-lt"/>
              </a:rPr>
              <a:t>; and</a:t>
            </a:r>
          </a:p>
          <a:p>
            <a:pPr marL="0" indent="0" algn="l">
              <a:buNone/>
            </a:pPr>
            <a:r>
              <a:rPr lang="en-US" sz="2000" b="0" i="0" dirty="0">
                <a:solidFill>
                  <a:schemeClr val="bg2"/>
                </a:solidFill>
                <a:effectLst/>
                <a:latin typeface="+mj-lt"/>
              </a:rPr>
              <a:t>	(iii) A party need not produce the same electronically stored information in more than one 	form.</a:t>
            </a:r>
          </a:p>
        </p:txBody>
      </p:sp>
      <p:pic>
        <p:nvPicPr>
          <p:cNvPr id="4" name="Picture 4" descr="Icon&#10;&#10;Description automatically generated">
            <a:extLst>
              <a:ext uri="{FF2B5EF4-FFF2-40B4-BE49-F238E27FC236}">
                <a16:creationId xmlns:a16="http://schemas.microsoft.com/office/drawing/2014/main" id="{7CD98112-03C3-2DB5-84DC-732CE21736FD}"/>
              </a:ext>
            </a:extLst>
          </p:cNvPr>
          <p:cNvPicPr>
            <a:picLocks noChangeAspect="1"/>
          </p:cNvPicPr>
          <p:nvPr/>
        </p:nvPicPr>
        <p:blipFill>
          <a:blip r:embed="rId3"/>
          <a:stretch>
            <a:fillRect/>
          </a:stretch>
        </p:blipFill>
        <p:spPr>
          <a:xfrm>
            <a:off x="11454870" y="6120871"/>
            <a:ext cx="733425" cy="733425"/>
          </a:xfrm>
          <a:prstGeom prst="rect">
            <a:avLst/>
          </a:prstGeom>
        </p:spPr>
      </p:pic>
    </p:spTree>
    <p:extLst>
      <p:ext uri="{BB962C8B-B14F-4D97-AF65-F5344CB8AC3E}">
        <p14:creationId xmlns:p14="http://schemas.microsoft.com/office/powerpoint/2010/main" val="41995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34A5-EC36-DC4E-DDEB-82009C96B451}"/>
              </a:ext>
            </a:extLst>
          </p:cNvPr>
          <p:cNvSpPr>
            <a:spLocks noGrp="1"/>
          </p:cNvSpPr>
          <p:nvPr>
            <p:ph type="title"/>
          </p:nvPr>
        </p:nvSpPr>
        <p:spPr/>
        <p:txBody>
          <a:bodyPr/>
          <a:lstStyle/>
          <a:p>
            <a:r>
              <a:rPr lang="en-US" dirty="0">
                <a:solidFill>
                  <a:schemeClr val="bg2"/>
                </a:solidFill>
              </a:rPr>
              <a:t>“Systems-Based” Discovery Searches</a:t>
            </a:r>
          </a:p>
        </p:txBody>
      </p:sp>
      <p:sp>
        <p:nvSpPr>
          <p:cNvPr id="3" name="Content Placeholder 2">
            <a:extLst>
              <a:ext uri="{FF2B5EF4-FFF2-40B4-BE49-F238E27FC236}">
                <a16:creationId xmlns:a16="http://schemas.microsoft.com/office/drawing/2014/main" id="{6AC3EFA0-11A6-16B7-EC2E-5734DC690323}"/>
              </a:ext>
            </a:extLst>
          </p:cNvPr>
          <p:cNvSpPr>
            <a:spLocks noGrp="1"/>
          </p:cNvSpPr>
          <p:nvPr>
            <p:ph idx="1"/>
          </p:nvPr>
        </p:nvSpPr>
        <p:spPr/>
        <p:txBody>
          <a:bodyPr>
            <a:normAutofit/>
          </a:bodyPr>
          <a:lstStyle/>
          <a:p>
            <a:pPr lvl="1"/>
            <a:r>
              <a:rPr lang="en-US" dirty="0">
                <a:solidFill>
                  <a:schemeClr val="bg2"/>
                </a:solidFill>
              </a:rPr>
              <a:t>In order to make meaningful requests about ESI discovery to be produced by your opponent, you need to understand the systems that the organization used/uses for creating, storing, and retrieving data</a:t>
            </a:r>
          </a:p>
          <a:p>
            <a:pPr marL="457200" lvl="1" indent="0">
              <a:buNone/>
            </a:pPr>
            <a:endParaRPr lang="en-US" dirty="0">
              <a:solidFill>
                <a:schemeClr val="bg2"/>
              </a:solidFill>
            </a:endParaRPr>
          </a:p>
          <a:p>
            <a:pPr lvl="1"/>
            <a:r>
              <a:rPr lang="en-US" dirty="0">
                <a:solidFill>
                  <a:schemeClr val="bg2"/>
                </a:solidFill>
              </a:rPr>
              <a:t>Best way to do this is through a 30(b)(6) deposition</a:t>
            </a:r>
          </a:p>
        </p:txBody>
      </p:sp>
      <p:pic>
        <p:nvPicPr>
          <p:cNvPr id="5" name="Picture 4" descr="DiCello Levitt Gutzler | LinkedIn">
            <a:extLst>
              <a:ext uri="{FF2B5EF4-FFF2-40B4-BE49-F238E27FC236}">
                <a16:creationId xmlns:a16="http://schemas.microsoft.com/office/drawing/2014/main" id="{60F689CD-A4C0-7C98-5098-0D6C0A429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3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34A5-EC36-DC4E-DDEB-82009C96B451}"/>
              </a:ext>
            </a:extLst>
          </p:cNvPr>
          <p:cNvSpPr>
            <a:spLocks noGrp="1"/>
          </p:cNvSpPr>
          <p:nvPr>
            <p:ph type="title"/>
          </p:nvPr>
        </p:nvSpPr>
        <p:spPr/>
        <p:txBody>
          <a:bodyPr/>
          <a:lstStyle/>
          <a:p>
            <a:r>
              <a:rPr lang="en-US" dirty="0">
                <a:solidFill>
                  <a:schemeClr val="bg2"/>
                </a:solidFill>
              </a:rPr>
              <a:t>Case Example: </a:t>
            </a:r>
            <a:r>
              <a:rPr lang="en-US" i="1" dirty="0">
                <a:solidFill>
                  <a:schemeClr val="bg2"/>
                </a:solidFill>
              </a:rPr>
              <a:t>The Search for the “Deleted” Email</a:t>
            </a:r>
          </a:p>
        </p:txBody>
      </p:sp>
      <p:sp>
        <p:nvSpPr>
          <p:cNvPr id="3" name="Content Placeholder 2">
            <a:extLst>
              <a:ext uri="{FF2B5EF4-FFF2-40B4-BE49-F238E27FC236}">
                <a16:creationId xmlns:a16="http://schemas.microsoft.com/office/drawing/2014/main" id="{6AC3EFA0-11A6-16B7-EC2E-5734DC690323}"/>
              </a:ext>
            </a:extLst>
          </p:cNvPr>
          <p:cNvSpPr>
            <a:spLocks noGrp="1"/>
          </p:cNvSpPr>
          <p:nvPr>
            <p:ph idx="1"/>
          </p:nvPr>
        </p:nvSpPr>
        <p:spPr/>
        <p:txBody>
          <a:bodyPr>
            <a:normAutofit/>
          </a:bodyPr>
          <a:lstStyle/>
          <a:p>
            <a:pPr marL="457200" lvl="1" indent="0">
              <a:buNone/>
            </a:pPr>
            <a:endParaRPr lang="en-US">
              <a:solidFill>
                <a:schemeClr val="bg2"/>
              </a:solidFill>
            </a:endParaRPr>
          </a:p>
          <a:p>
            <a:pPr lvl="1"/>
            <a:r>
              <a:rPr lang="en-US">
                <a:solidFill>
                  <a:schemeClr val="bg2"/>
                </a:solidFill>
              </a:rPr>
              <a:t>Rule 30(b)(6) Deposition Topic: “Emails that contain information regarding Harry Potter and the incident that occurred on December 7, 2022 at Hogwarts Health Center, and the creation, storage, and retrieval of such emails”</a:t>
            </a:r>
          </a:p>
        </p:txBody>
      </p:sp>
      <p:pic>
        <p:nvPicPr>
          <p:cNvPr id="5" name="Picture 4" descr="DiCello Levitt Gutzler | LinkedIn">
            <a:extLst>
              <a:ext uri="{FF2B5EF4-FFF2-40B4-BE49-F238E27FC236}">
                <a16:creationId xmlns:a16="http://schemas.microsoft.com/office/drawing/2014/main" id="{EB9F8E1A-83E2-B1F3-843D-889567B50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67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34A5-EC36-DC4E-DDEB-82009C96B451}"/>
              </a:ext>
            </a:extLst>
          </p:cNvPr>
          <p:cNvSpPr>
            <a:spLocks noGrp="1"/>
          </p:cNvSpPr>
          <p:nvPr>
            <p:ph type="title"/>
          </p:nvPr>
        </p:nvSpPr>
        <p:spPr/>
        <p:txBody>
          <a:bodyPr/>
          <a:lstStyle/>
          <a:p>
            <a:r>
              <a:rPr lang="en-US" dirty="0">
                <a:solidFill>
                  <a:schemeClr val="bg2"/>
                </a:solidFill>
              </a:rPr>
              <a:t>Case Example: </a:t>
            </a:r>
            <a:r>
              <a:rPr lang="en-US" i="1" dirty="0">
                <a:solidFill>
                  <a:schemeClr val="bg2"/>
                </a:solidFill>
              </a:rPr>
              <a:t>The Search for the “Deleted” Email</a:t>
            </a:r>
          </a:p>
        </p:txBody>
      </p:sp>
      <p:sp>
        <p:nvSpPr>
          <p:cNvPr id="3" name="Content Placeholder 2">
            <a:extLst>
              <a:ext uri="{FF2B5EF4-FFF2-40B4-BE49-F238E27FC236}">
                <a16:creationId xmlns:a16="http://schemas.microsoft.com/office/drawing/2014/main" id="{6AC3EFA0-11A6-16B7-EC2E-5734DC690323}"/>
              </a:ext>
            </a:extLst>
          </p:cNvPr>
          <p:cNvSpPr>
            <a:spLocks noGrp="1"/>
          </p:cNvSpPr>
          <p:nvPr>
            <p:ph idx="1"/>
          </p:nvPr>
        </p:nvSpPr>
        <p:spPr/>
        <p:txBody>
          <a:bodyPr>
            <a:normAutofit/>
          </a:bodyPr>
          <a:lstStyle/>
          <a:p>
            <a:pPr lvl="1">
              <a:buFontTx/>
              <a:buChar char="-"/>
            </a:pPr>
            <a:r>
              <a:rPr lang="en-US">
                <a:solidFill>
                  <a:schemeClr val="bg2"/>
                </a:solidFill>
              </a:rPr>
              <a:t>Describe email system; </a:t>
            </a:r>
          </a:p>
          <a:p>
            <a:pPr lvl="1">
              <a:buFontTx/>
              <a:buChar char="-"/>
            </a:pPr>
            <a:r>
              <a:rPr lang="en-US">
                <a:solidFill>
                  <a:schemeClr val="bg2"/>
                </a:solidFill>
              </a:rPr>
              <a:t>Describe archive system; </a:t>
            </a:r>
          </a:p>
          <a:p>
            <a:pPr lvl="1">
              <a:buFontTx/>
              <a:buChar char="-"/>
            </a:pPr>
            <a:r>
              <a:rPr lang="en-US">
                <a:solidFill>
                  <a:schemeClr val="bg2"/>
                </a:solidFill>
              </a:rPr>
              <a:t>Describe retention policy; </a:t>
            </a:r>
          </a:p>
          <a:p>
            <a:pPr lvl="1">
              <a:buFontTx/>
              <a:buChar char="-"/>
            </a:pPr>
            <a:r>
              <a:rPr lang="en-US">
                <a:solidFill>
                  <a:schemeClr val="bg2"/>
                </a:solidFill>
              </a:rPr>
              <a:t>Describe creation and storage; </a:t>
            </a:r>
          </a:p>
          <a:p>
            <a:pPr lvl="1">
              <a:buFontTx/>
              <a:buChar char="-"/>
            </a:pPr>
            <a:r>
              <a:rPr lang="en-US">
                <a:solidFill>
                  <a:schemeClr val="bg2"/>
                </a:solidFill>
              </a:rPr>
              <a:t>Describe deletion and preservation; </a:t>
            </a:r>
          </a:p>
          <a:p>
            <a:pPr lvl="1">
              <a:buFontTx/>
              <a:buChar char="-"/>
            </a:pPr>
            <a:r>
              <a:rPr lang="en-US">
                <a:solidFill>
                  <a:schemeClr val="bg2"/>
                </a:solidFill>
              </a:rPr>
              <a:t>Describe search software; and </a:t>
            </a:r>
          </a:p>
          <a:p>
            <a:pPr lvl="1">
              <a:buFontTx/>
              <a:buChar char="-"/>
            </a:pPr>
            <a:r>
              <a:rPr lang="en-US">
                <a:solidFill>
                  <a:schemeClr val="bg2"/>
                </a:solidFill>
              </a:rPr>
              <a:t>Describe burden of search. </a:t>
            </a:r>
          </a:p>
        </p:txBody>
      </p:sp>
      <p:pic>
        <p:nvPicPr>
          <p:cNvPr id="4" name="Picture 4" descr="Icon&#10;&#10;Description automatically generated">
            <a:extLst>
              <a:ext uri="{FF2B5EF4-FFF2-40B4-BE49-F238E27FC236}">
                <a16:creationId xmlns:a16="http://schemas.microsoft.com/office/drawing/2014/main" id="{8AA0181F-E89A-2608-5D7C-BF5AEED3EAEE}"/>
              </a:ext>
            </a:extLst>
          </p:cNvPr>
          <p:cNvPicPr>
            <a:picLocks noChangeAspect="1"/>
          </p:cNvPicPr>
          <p:nvPr/>
        </p:nvPicPr>
        <p:blipFill>
          <a:blip r:embed="rId3"/>
          <a:stretch>
            <a:fillRect/>
          </a:stretch>
        </p:blipFill>
        <p:spPr>
          <a:xfrm>
            <a:off x="11454870" y="6120871"/>
            <a:ext cx="733425" cy="733425"/>
          </a:xfrm>
          <a:prstGeom prst="rect">
            <a:avLst/>
          </a:prstGeom>
        </p:spPr>
      </p:pic>
    </p:spTree>
    <p:extLst>
      <p:ext uri="{BB962C8B-B14F-4D97-AF65-F5344CB8AC3E}">
        <p14:creationId xmlns:p14="http://schemas.microsoft.com/office/powerpoint/2010/main" val="157954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1C1878-7645-03B1-0A2C-13778339F473}"/>
              </a:ext>
            </a:extLst>
          </p:cNvPr>
          <p:cNvSpPr txBox="1"/>
          <p:nvPr/>
        </p:nvSpPr>
        <p:spPr>
          <a:xfrm>
            <a:off x="0" y="2921169"/>
            <a:ext cx="12192000" cy="1015663"/>
          </a:xfrm>
          <a:prstGeom prst="rect">
            <a:avLst/>
          </a:prstGeom>
          <a:noFill/>
        </p:spPr>
        <p:txBody>
          <a:bodyPr wrap="square" rtlCol="0">
            <a:spAutoFit/>
          </a:bodyPr>
          <a:lstStyle/>
          <a:p>
            <a:pPr algn="ctr"/>
            <a:r>
              <a:rPr lang="en-US" sz="6000" b="1" dirty="0">
                <a:solidFill>
                  <a:schemeClr val="bg1">
                    <a:lumMod val="95000"/>
                  </a:schemeClr>
                </a:solidFill>
                <a:latin typeface="+mj-lt"/>
              </a:rPr>
              <a:t>Questions?</a:t>
            </a:r>
          </a:p>
        </p:txBody>
      </p:sp>
      <p:pic>
        <p:nvPicPr>
          <p:cNvPr id="3" name="Picture 2" descr="DiCello Levitt Gutzler | LinkedIn">
            <a:extLst>
              <a:ext uri="{FF2B5EF4-FFF2-40B4-BE49-F238E27FC236}">
                <a16:creationId xmlns:a16="http://schemas.microsoft.com/office/drawing/2014/main" id="{6E6354BE-84B6-5927-29CE-AB6A16CF7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25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97F7B9-9409-D704-0C07-F0B583D9DD9D}"/>
              </a:ext>
            </a:extLst>
          </p:cNvPr>
          <p:cNvSpPr>
            <a:spLocks noGrp="1"/>
          </p:cNvSpPr>
          <p:nvPr>
            <p:ph idx="1"/>
          </p:nvPr>
        </p:nvSpPr>
        <p:spPr>
          <a:ln>
            <a:solidFill>
              <a:schemeClr val="tx1"/>
            </a:solidFill>
          </a:ln>
        </p:spPr>
        <p:txBody>
          <a:bodyPr vert="horz" lIns="91440" tIns="45720" rIns="91440" bIns="45720" rtlCol="0" anchor="t">
            <a:normAutofit/>
          </a:bodyPr>
          <a:lstStyle/>
          <a:p>
            <a:pPr marL="514350" indent="-514350">
              <a:buAutoNum type="alphaUcParenBoth"/>
            </a:pPr>
            <a:r>
              <a:rPr lang="en-US" dirty="0">
                <a:solidFill>
                  <a:schemeClr val="bg1">
                    <a:lumMod val="95000"/>
                  </a:schemeClr>
                </a:solidFill>
              </a:rPr>
              <a:t>Use of depositions. Every deposition intended to be presented as evidence must be filed at least one day before the day of trial or hearing unless for good cause shown the court permits a later filing.</a:t>
            </a:r>
          </a:p>
          <a:p>
            <a:pPr marL="457200" lvl="1" indent="0">
              <a:buNone/>
            </a:pPr>
            <a:endParaRPr lang="en-US" dirty="0">
              <a:solidFill>
                <a:schemeClr val="bg1">
                  <a:lumMod val="95000"/>
                </a:schemeClr>
              </a:solidFill>
              <a:cs typeface="Calibri"/>
            </a:endParaRPr>
          </a:p>
          <a:p>
            <a:pPr marL="457200" lvl="1" indent="0">
              <a:buNone/>
            </a:pPr>
            <a:r>
              <a:rPr lang="en-US" dirty="0">
                <a:solidFill>
                  <a:schemeClr val="bg1">
                    <a:lumMod val="95000"/>
                  </a:schemeClr>
                </a:solidFill>
              </a:rPr>
              <a:t>At the trial or upon the hearing of a motion or an interlocutory proceeding, any part or all of a deposition, so far as admissible under the rules of evidence applied as though the witness were then present and testifying, may be used against any party who was present or represented at the taking of the deposition or who had reasonable notice thereof, in accordance with any one of the following provisions:</a:t>
            </a:r>
            <a:endParaRPr lang="en-US" dirty="0">
              <a:solidFill>
                <a:schemeClr val="bg1">
                  <a:lumMod val="95000"/>
                </a:schemeClr>
              </a:solidFill>
              <a:cs typeface="Calibri"/>
            </a:endParaRPr>
          </a:p>
        </p:txBody>
      </p:sp>
      <p:pic>
        <p:nvPicPr>
          <p:cNvPr id="5" name="Picture 4" descr="DiCello Levitt Gutzler | LinkedIn">
            <a:extLst>
              <a:ext uri="{FF2B5EF4-FFF2-40B4-BE49-F238E27FC236}">
                <a16:creationId xmlns:a16="http://schemas.microsoft.com/office/drawing/2014/main" id="{97ABAF04-21B7-0565-3182-B9F16DD6A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74508D5-35F9-976D-26E4-F71AD7798C54}"/>
              </a:ext>
            </a:extLst>
          </p:cNvPr>
          <p:cNvSpPr>
            <a:spLocks noGrp="1"/>
          </p:cNvSpPr>
          <p:nvPr>
            <p:ph type="title"/>
          </p:nvPr>
        </p:nvSpPr>
        <p:spPr/>
        <p:txBody>
          <a:bodyPr/>
          <a:lstStyle/>
          <a:p>
            <a:pPr algn="ctr"/>
            <a:r>
              <a:rPr lang="en-US" dirty="0">
                <a:solidFill>
                  <a:schemeClr val="bg1">
                    <a:lumMod val="95000"/>
                  </a:schemeClr>
                </a:solidFill>
                <a:cs typeface="Calibri Light"/>
              </a:rPr>
              <a:t>Ohio Civ. R. 32</a:t>
            </a:r>
            <a:endParaRPr lang="en-US" dirty="0">
              <a:solidFill>
                <a:schemeClr val="bg1">
                  <a:lumMod val="95000"/>
                </a:schemeClr>
              </a:solidFill>
            </a:endParaRPr>
          </a:p>
        </p:txBody>
      </p:sp>
    </p:spTree>
    <p:extLst>
      <p:ext uri="{BB962C8B-B14F-4D97-AF65-F5344CB8AC3E}">
        <p14:creationId xmlns:p14="http://schemas.microsoft.com/office/powerpoint/2010/main" val="213401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97F7B9-9409-D704-0C07-F0B583D9DD9D}"/>
              </a:ext>
            </a:extLst>
          </p:cNvPr>
          <p:cNvSpPr>
            <a:spLocks noGrp="1"/>
          </p:cNvSpPr>
          <p:nvPr>
            <p:ph idx="1"/>
          </p:nvPr>
        </p:nvSpPr>
        <p:spPr>
          <a:ln>
            <a:solidFill>
              <a:schemeClr val="tx1"/>
            </a:solidFill>
          </a:ln>
        </p:spPr>
        <p:txBody>
          <a:bodyPr vert="horz" lIns="91440" tIns="45720" rIns="91440" bIns="45720" rtlCol="0" anchor="t">
            <a:normAutofit fontScale="77500" lnSpcReduction="20000"/>
          </a:bodyPr>
          <a:lstStyle/>
          <a:p>
            <a:pPr marL="0" indent="0">
              <a:buNone/>
            </a:pPr>
            <a:r>
              <a:rPr lang="en-US" dirty="0">
                <a:solidFill>
                  <a:schemeClr val="bg1">
                    <a:lumMod val="95000"/>
                  </a:schemeClr>
                </a:solidFill>
              </a:rPr>
              <a:t>(3)(a) that the witness is dead; or</a:t>
            </a:r>
          </a:p>
          <a:p>
            <a:pPr marL="0" indent="0">
              <a:buNone/>
            </a:pPr>
            <a:r>
              <a:rPr lang="en-US" dirty="0">
                <a:solidFill>
                  <a:schemeClr val="bg1">
                    <a:lumMod val="95000"/>
                  </a:schemeClr>
                </a:solidFill>
              </a:rPr>
              <a:t>(b) that the witness is beyond the subpoena power of the court in which the action is pending or resides outside of the county in which the action is pending unless it appears that the absence of the witness was procured by the party offering the deposition; or</a:t>
            </a:r>
          </a:p>
          <a:p>
            <a:pPr marL="0" indent="0">
              <a:buNone/>
            </a:pPr>
            <a:r>
              <a:rPr lang="en-US" dirty="0">
                <a:solidFill>
                  <a:schemeClr val="bg1">
                    <a:lumMod val="95000"/>
                  </a:schemeClr>
                </a:solidFill>
              </a:rPr>
              <a:t>(c) that the witness is unable to attend or testify because of age, sickness, infirmity, or imprisonment; or</a:t>
            </a:r>
          </a:p>
          <a:p>
            <a:pPr marL="0" indent="0">
              <a:buNone/>
            </a:pPr>
            <a:r>
              <a:rPr lang="en-US" dirty="0">
                <a:solidFill>
                  <a:schemeClr val="bg1">
                    <a:lumMod val="95000"/>
                  </a:schemeClr>
                </a:solidFill>
              </a:rPr>
              <a:t>(d) that the party offering the deposition has been unable to procure the attendance of the witness by subpoena; or</a:t>
            </a:r>
          </a:p>
          <a:p>
            <a:pPr marL="0" indent="0">
              <a:buNone/>
            </a:pPr>
            <a:r>
              <a:rPr lang="en-US" dirty="0">
                <a:solidFill>
                  <a:schemeClr val="bg1">
                    <a:lumMod val="95000"/>
                  </a:schemeClr>
                </a:solidFill>
              </a:rPr>
              <a:t>(e) that the witness is an attending physician or medical expert, although residing within the county in which the action is heard; or</a:t>
            </a:r>
          </a:p>
          <a:p>
            <a:pPr marL="0" indent="0">
              <a:buNone/>
            </a:pPr>
            <a:r>
              <a:rPr lang="en-US" dirty="0">
                <a:solidFill>
                  <a:schemeClr val="bg1">
                    <a:lumMod val="95000"/>
                  </a:schemeClr>
                </a:solidFill>
              </a:rPr>
              <a:t>(f) that the oral examination of a witness is not required; or</a:t>
            </a:r>
          </a:p>
          <a:p>
            <a:pPr marL="0" indent="0">
              <a:buNone/>
            </a:pPr>
            <a:r>
              <a:rPr lang="en-US" dirty="0">
                <a:solidFill>
                  <a:schemeClr val="bg1">
                    <a:lumMod val="95000"/>
                  </a:schemeClr>
                </a:solidFill>
              </a:rPr>
              <a:t>(g) upon application and notice, that such exceptional circumstances exist as to make it desirable, in the interest of justice and with due regard to the importance of presenting the testimony of witnesses orally in open court, to allow the deposition to be used.</a:t>
            </a:r>
            <a:endParaRPr lang="en-US" dirty="0">
              <a:solidFill>
                <a:schemeClr val="bg1">
                  <a:lumMod val="95000"/>
                </a:schemeClr>
              </a:solidFill>
              <a:cs typeface="Calibri"/>
            </a:endParaRPr>
          </a:p>
        </p:txBody>
      </p:sp>
      <p:pic>
        <p:nvPicPr>
          <p:cNvPr id="5" name="Picture 4" descr="DiCello Levitt Gutzler | LinkedIn">
            <a:extLst>
              <a:ext uri="{FF2B5EF4-FFF2-40B4-BE49-F238E27FC236}">
                <a16:creationId xmlns:a16="http://schemas.microsoft.com/office/drawing/2014/main" id="{97ABAF04-21B7-0565-3182-B9F16DD6A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74508D5-35F9-976D-26E4-F71AD7798C54}"/>
              </a:ext>
            </a:extLst>
          </p:cNvPr>
          <p:cNvSpPr>
            <a:spLocks noGrp="1"/>
          </p:cNvSpPr>
          <p:nvPr>
            <p:ph type="title"/>
          </p:nvPr>
        </p:nvSpPr>
        <p:spPr/>
        <p:txBody>
          <a:bodyPr/>
          <a:lstStyle/>
          <a:p>
            <a:pPr algn="ctr"/>
            <a:r>
              <a:rPr lang="en-US" dirty="0">
                <a:solidFill>
                  <a:schemeClr val="bg1">
                    <a:lumMod val="95000"/>
                  </a:schemeClr>
                </a:solidFill>
                <a:cs typeface="Calibri Light"/>
              </a:rPr>
              <a:t>Ohio Civ. R. 32</a:t>
            </a:r>
            <a:endParaRPr lang="en-US" dirty="0">
              <a:solidFill>
                <a:schemeClr val="bg1">
                  <a:lumMod val="95000"/>
                </a:schemeClr>
              </a:solidFill>
            </a:endParaRPr>
          </a:p>
        </p:txBody>
      </p:sp>
    </p:spTree>
    <p:extLst>
      <p:ext uri="{BB962C8B-B14F-4D97-AF65-F5344CB8AC3E}">
        <p14:creationId xmlns:p14="http://schemas.microsoft.com/office/powerpoint/2010/main" val="53967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8CFFDFB4-6245-BCBC-8FFE-374213A8A8E6}"/>
              </a:ext>
            </a:extLst>
          </p:cNvPr>
          <p:cNvPicPr>
            <a:picLocks noGrp="1" noChangeAspect="1"/>
          </p:cNvPicPr>
          <p:nvPr>
            <p:ph idx="1"/>
          </p:nvPr>
        </p:nvPicPr>
        <p:blipFill>
          <a:blip r:embed="rId2"/>
          <a:stretch>
            <a:fillRect/>
          </a:stretch>
        </p:blipFill>
        <p:spPr>
          <a:xfrm>
            <a:off x="2345933" y="924674"/>
            <a:ext cx="7507412" cy="5007795"/>
          </a:xfrm>
        </p:spPr>
      </p:pic>
      <p:pic>
        <p:nvPicPr>
          <p:cNvPr id="5" name="Picture 4" descr="DiCello Levitt Gutzler | LinkedIn">
            <a:extLst>
              <a:ext uri="{FF2B5EF4-FFF2-40B4-BE49-F238E27FC236}">
                <a16:creationId xmlns:a16="http://schemas.microsoft.com/office/drawing/2014/main" id="{97ABAF04-21B7-0565-3182-B9F16DD6A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50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DiCello Levitt Gutzler | LinkedIn">
            <a:extLst>
              <a:ext uri="{FF2B5EF4-FFF2-40B4-BE49-F238E27FC236}">
                <a16:creationId xmlns:a16="http://schemas.microsoft.com/office/drawing/2014/main" id="{97ABAF04-21B7-0565-3182-B9F16DD6A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B2C5B3AE-3DAB-BF65-B8A3-36B3E72759A4}"/>
              </a:ext>
            </a:extLst>
          </p:cNvPr>
          <p:cNvPicPr>
            <a:picLocks noChangeAspect="1"/>
          </p:cNvPicPr>
          <p:nvPr/>
        </p:nvPicPr>
        <p:blipFill>
          <a:blip r:embed="rId3"/>
          <a:stretch>
            <a:fillRect/>
          </a:stretch>
        </p:blipFill>
        <p:spPr>
          <a:xfrm>
            <a:off x="2340429" y="925286"/>
            <a:ext cx="7503226" cy="5005450"/>
          </a:xfrm>
          <a:prstGeom prst="rect">
            <a:avLst/>
          </a:prstGeom>
        </p:spPr>
      </p:pic>
    </p:spTree>
    <p:extLst>
      <p:ext uri="{BB962C8B-B14F-4D97-AF65-F5344CB8AC3E}">
        <p14:creationId xmlns:p14="http://schemas.microsoft.com/office/powerpoint/2010/main" val="40141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36D6A7-31C0-40E0-4FA7-43D144D92482}"/>
              </a:ext>
            </a:extLst>
          </p:cNvPr>
          <p:cNvSpPr>
            <a:spLocks noGrp="1"/>
          </p:cNvSpPr>
          <p:nvPr>
            <p:ph type="body" idx="1"/>
          </p:nvPr>
        </p:nvSpPr>
        <p:spPr/>
        <p:txBody>
          <a:bodyPr>
            <a:normAutofit/>
          </a:bodyPr>
          <a:lstStyle/>
          <a:p>
            <a:pPr algn="ctr"/>
            <a:r>
              <a:rPr lang="en-US" sz="4400" dirty="0">
                <a:solidFill>
                  <a:schemeClr val="bg1">
                    <a:lumMod val="95000"/>
                  </a:schemeClr>
                </a:solidFill>
                <a:cs typeface="Calibri"/>
              </a:rPr>
              <a:t>Pros</a:t>
            </a:r>
          </a:p>
        </p:txBody>
      </p:sp>
      <p:sp>
        <p:nvSpPr>
          <p:cNvPr id="4" name="Content Placeholder 3">
            <a:extLst>
              <a:ext uri="{FF2B5EF4-FFF2-40B4-BE49-F238E27FC236}">
                <a16:creationId xmlns:a16="http://schemas.microsoft.com/office/drawing/2014/main" id="{315A70A1-D30E-B5DC-FDE3-0C1B3C0037DE}"/>
              </a:ext>
            </a:extLst>
          </p:cNvPr>
          <p:cNvSpPr>
            <a:spLocks noGrp="1"/>
          </p:cNvSpPr>
          <p:nvPr>
            <p:ph sz="half" idx="2"/>
          </p:nvPr>
        </p:nvSpPr>
        <p:spPr/>
        <p:txBody>
          <a:bodyPr vert="horz" lIns="91440" tIns="45720" rIns="91440" bIns="45720" rtlCol="0" anchor="t">
            <a:normAutofit/>
          </a:bodyPr>
          <a:lstStyle/>
          <a:p>
            <a:r>
              <a:rPr lang="en-US" dirty="0">
                <a:solidFill>
                  <a:schemeClr val="bg1">
                    <a:lumMod val="95000"/>
                  </a:schemeClr>
                </a:solidFill>
                <a:cs typeface="Calibri"/>
              </a:rPr>
              <a:t>$$$</a:t>
            </a:r>
          </a:p>
          <a:p>
            <a:r>
              <a:rPr lang="en-US" dirty="0">
                <a:solidFill>
                  <a:schemeClr val="bg1">
                    <a:lumMod val="95000"/>
                  </a:schemeClr>
                </a:solidFill>
                <a:cs typeface="Calibri"/>
              </a:rPr>
              <a:t>Witness Comfort</a:t>
            </a:r>
          </a:p>
          <a:p>
            <a:r>
              <a:rPr lang="en-US" dirty="0">
                <a:solidFill>
                  <a:schemeClr val="bg1">
                    <a:lumMod val="95000"/>
                  </a:schemeClr>
                </a:solidFill>
                <a:cs typeface="Calibri"/>
              </a:rPr>
              <a:t>Cut down in trial work</a:t>
            </a:r>
          </a:p>
          <a:p>
            <a:r>
              <a:rPr lang="en-US" dirty="0">
                <a:solidFill>
                  <a:schemeClr val="bg1">
                    <a:lumMod val="95000"/>
                  </a:schemeClr>
                </a:solidFill>
                <a:cs typeface="Calibri"/>
              </a:rPr>
              <a:t>Get ahead on your trial preparation!</a:t>
            </a:r>
          </a:p>
        </p:txBody>
      </p:sp>
      <p:sp>
        <p:nvSpPr>
          <p:cNvPr id="5" name="Text Placeholder 4">
            <a:extLst>
              <a:ext uri="{FF2B5EF4-FFF2-40B4-BE49-F238E27FC236}">
                <a16:creationId xmlns:a16="http://schemas.microsoft.com/office/drawing/2014/main" id="{626D5D66-6962-8383-E06F-969989FD63CB}"/>
              </a:ext>
            </a:extLst>
          </p:cNvPr>
          <p:cNvSpPr>
            <a:spLocks noGrp="1"/>
          </p:cNvSpPr>
          <p:nvPr>
            <p:ph type="body" sz="quarter" idx="3"/>
          </p:nvPr>
        </p:nvSpPr>
        <p:spPr/>
        <p:txBody>
          <a:bodyPr>
            <a:normAutofit/>
          </a:bodyPr>
          <a:lstStyle/>
          <a:p>
            <a:pPr algn="ctr"/>
            <a:r>
              <a:rPr lang="en-US" sz="4400" dirty="0">
                <a:solidFill>
                  <a:schemeClr val="bg1">
                    <a:lumMod val="95000"/>
                  </a:schemeClr>
                </a:solidFill>
                <a:cs typeface="Calibri"/>
              </a:rPr>
              <a:t>Cons</a:t>
            </a:r>
            <a:endParaRPr lang="en-US" sz="4400" dirty="0"/>
          </a:p>
        </p:txBody>
      </p:sp>
      <p:sp>
        <p:nvSpPr>
          <p:cNvPr id="6" name="Content Placeholder 5">
            <a:extLst>
              <a:ext uri="{FF2B5EF4-FFF2-40B4-BE49-F238E27FC236}">
                <a16:creationId xmlns:a16="http://schemas.microsoft.com/office/drawing/2014/main" id="{3BF22C58-5A2F-4110-58FD-B64AD85ED31C}"/>
              </a:ext>
            </a:extLst>
          </p:cNvPr>
          <p:cNvSpPr>
            <a:spLocks noGrp="1"/>
          </p:cNvSpPr>
          <p:nvPr>
            <p:ph sz="quarter" idx="4"/>
          </p:nvPr>
        </p:nvSpPr>
        <p:spPr/>
        <p:txBody>
          <a:bodyPr vert="horz" lIns="91440" tIns="45720" rIns="91440" bIns="45720" rtlCol="0" anchor="t">
            <a:normAutofit/>
          </a:bodyPr>
          <a:lstStyle/>
          <a:p>
            <a:r>
              <a:rPr lang="en-US" dirty="0">
                <a:solidFill>
                  <a:schemeClr val="bg1">
                    <a:lumMod val="95000"/>
                  </a:schemeClr>
                </a:solidFill>
                <a:cs typeface="Calibri"/>
              </a:rPr>
              <a:t>Not a live witness</a:t>
            </a:r>
          </a:p>
          <a:p>
            <a:r>
              <a:rPr lang="en-US" dirty="0">
                <a:solidFill>
                  <a:schemeClr val="bg1">
                    <a:lumMod val="95000"/>
                  </a:schemeClr>
                </a:solidFill>
                <a:cs typeface="Calibri"/>
              </a:rPr>
              <a:t>Juror attention</a:t>
            </a:r>
          </a:p>
          <a:p>
            <a:pPr>
              <a:buFont typeface="Arial"/>
              <a:buChar char="•"/>
            </a:pPr>
            <a:r>
              <a:rPr lang="en-US" dirty="0">
                <a:solidFill>
                  <a:schemeClr val="bg1">
                    <a:lumMod val="95000"/>
                  </a:schemeClr>
                </a:solidFill>
                <a:cs typeface="Calibri"/>
              </a:rPr>
              <a:t>Cannot respond to live testimony with follow up questions</a:t>
            </a:r>
          </a:p>
        </p:txBody>
      </p:sp>
      <p:pic>
        <p:nvPicPr>
          <p:cNvPr id="7" name="Picture 6" descr="DiCello Levitt Gutzler | LinkedIn">
            <a:extLst>
              <a:ext uri="{FF2B5EF4-FFF2-40B4-BE49-F238E27FC236}">
                <a16:creationId xmlns:a16="http://schemas.microsoft.com/office/drawing/2014/main" id="{91DA6808-2FB4-F8D9-505C-867344AD9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97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97F7B9-9409-D704-0C07-F0B583D9DD9D}"/>
              </a:ext>
            </a:extLst>
          </p:cNvPr>
          <p:cNvSpPr>
            <a:spLocks noGrp="1"/>
          </p:cNvSpPr>
          <p:nvPr>
            <p:ph idx="1"/>
          </p:nvPr>
        </p:nvSpPr>
        <p:spPr>
          <a:ln>
            <a:solidFill>
              <a:schemeClr val="tx1"/>
            </a:solidFill>
          </a:ln>
        </p:spPr>
        <p:txBody>
          <a:bodyPr vert="horz" lIns="91440" tIns="45720" rIns="91440" bIns="45720" rtlCol="0" anchor="t">
            <a:normAutofit/>
          </a:bodyPr>
          <a:lstStyle/>
          <a:p>
            <a:r>
              <a:rPr lang="en-US" dirty="0">
                <a:solidFill>
                  <a:schemeClr val="bg1"/>
                </a:solidFill>
                <a:cs typeface="Calibri"/>
              </a:rPr>
              <a:t>Will your court let you use video to present your trial deposition?</a:t>
            </a:r>
          </a:p>
          <a:p>
            <a:r>
              <a:rPr lang="en-US" dirty="0">
                <a:solidFill>
                  <a:schemeClr val="bg1"/>
                </a:solidFill>
                <a:ea typeface="+mn-lt"/>
                <a:cs typeface="+mn-lt"/>
              </a:rPr>
              <a:t>Will opposing counsel agree?</a:t>
            </a:r>
          </a:p>
          <a:p>
            <a:r>
              <a:rPr lang="en-US" dirty="0">
                <a:solidFill>
                  <a:schemeClr val="bg1"/>
                </a:solidFill>
                <a:ea typeface="+mn-lt"/>
                <a:cs typeface="+mn-lt"/>
              </a:rPr>
              <a:t>Is the witness willing to give a video trial deposition?</a:t>
            </a:r>
          </a:p>
          <a:p>
            <a:endParaRPr lang="en-US" dirty="0">
              <a:solidFill>
                <a:schemeClr val="bg1"/>
              </a:solidFill>
              <a:cs typeface="Calibri"/>
            </a:endParaRPr>
          </a:p>
          <a:p>
            <a:pPr lvl="1"/>
            <a:endParaRPr lang="en-US" dirty="0">
              <a:solidFill>
                <a:schemeClr val="bg1"/>
              </a:solidFill>
              <a:ea typeface="+mn-lt"/>
              <a:cs typeface="+mn-lt"/>
            </a:endParaRPr>
          </a:p>
        </p:txBody>
      </p:sp>
      <p:pic>
        <p:nvPicPr>
          <p:cNvPr id="5" name="Picture 4" descr="DiCello Levitt Gutzler | LinkedIn">
            <a:extLst>
              <a:ext uri="{FF2B5EF4-FFF2-40B4-BE49-F238E27FC236}">
                <a16:creationId xmlns:a16="http://schemas.microsoft.com/office/drawing/2014/main" id="{97ABAF04-21B7-0565-3182-B9F16DD6A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748" y="6123012"/>
            <a:ext cx="736991" cy="7369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74508D5-35F9-976D-26E4-F71AD7798C54}"/>
              </a:ext>
            </a:extLst>
          </p:cNvPr>
          <p:cNvSpPr>
            <a:spLocks noGrp="1"/>
          </p:cNvSpPr>
          <p:nvPr>
            <p:ph type="title"/>
          </p:nvPr>
        </p:nvSpPr>
        <p:spPr/>
        <p:txBody>
          <a:bodyPr/>
          <a:lstStyle/>
          <a:p>
            <a:pPr algn="ctr"/>
            <a:r>
              <a:rPr lang="en-US" dirty="0">
                <a:solidFill>
                  <a:schemeClr val="bg1">
                    <a:lumMod val="95000"/>
                  </a:schemeClr>
                </a:solidFill>
                <a:cs typeface="Calibri Light"/>
              </a:rPr>
              <a:t>What to Watch Out For</a:t>
            </a:r>
          </a:p>
        </p:txBody>
      </p:sp>
    </p:spTree>
    <p:extLst>
      <p:ext uri="{BB962C8B-B14F-4D97-AF65-F5344CB8AC3E}">
        <p14:creationId xmlns:p14="http://schemas.microsoft.com/office/powerpoint/2010/main" val="384330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C549CD642DE14899A63D3354E365D6" ma:contentTypeVersion="2" ma:contentTypeDescription="Create a new document." ma:contentTypeScope="" ma:versionID="6eb226b40da7915e56ced5e6b451bb1a">
  <xsd:schema xmlns:xsd="http://www.w3.org/2001/XMLSchema" xmlns:xs="http://www.w3.org/2001/XMLSchema" xmlns:p="http://schemas.microsoft.com/office/2006/metadata/properties" xmlns:ns2="2c302fe5-096f-43d6-85c7-3b2421b203d1" targetNamespace="http://schemas.microsoft.com/office/2006/metadata/properties" ma:root="true" ma:fieldsID="a054299568abab108c89995481b1b54d" ns2:_="">
    <xsd:import namespace="2c302fe5-096f-43d6-85c7-3b2421b203d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02fe5-096f-43d6-85c7-3b2421b203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8304E8-6532-4A6A-AB1B-5B7242E0C6D1}">
  <ds:schemaRefs>
    <ds:schemaRef ds:uri="http://schemas.microsoft.com/office/2006/metadata/properties"/>
    <ds:schemaRef ds:uri="http://purl.org/dc/elements/1.1/"/>
    <ds:schemaRef ds:uri="2c302fe5-096f-43d6-85c7-3b2421b203d1"/>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8FA0A2A4-9A7E-474C-A23F-456BCD57FB90}">
  <ds:schemaRefs>
    <ds:schemaRef ds:uri="http://schemas.microsoft.com/sharepoint/v3/contenttype/forms"/>
  </ds:schemaRefs>
</ds:datastoreItem>
</file>

<file path=customXml/itemProps3.xml><?xml version="1.0" encoding="utf-8"?>
<ds:datastoreItem xmlns:ds="http://schemas.openxmlformats.org/officeDocument/2006/customXml" ds:itemID="{A5219B3A-94FC-4599-8409-9D28DBB686F6}">
  <ds:schemaRefs>
    <ds:schemaRef ds:uri="2c302fe5-096f-43d6-85c7-3b2421b203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2065</Words>
  <Application>Microsoft Office PowerPoint</Application>
  <PresentationFormat>Widescreen</PresentationFormat>
  <Paragraphs>169</Paragraphs>
  <Slides>35</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35</vt:i4>
      </vt:variant>
    </vt:vector>
  </HeadingPairs>
  <TitlesOfParts>
    <vt:vector size="40" baseType="lpstr">
      <vt:lpstr>Arial</vt:lpstr>
      <vt:lpstr>Calibri</vt:lpstr>
      <vt:lpstr>Calibri Light</vt:lpstr>
      <vt:lpstr>Office Theme</vt:lpstr>
      <vt:lpstr>Office Theme</vt:lpstr>
      <vt:lpstr>PowerPoint Presentation</vt:lpstr>
      <vt:lpstr>PowerPoint Presentation</vt:lpstr>
      <vt:lpstr>PowerPoint Presentation</vt:lpstr>
      <vt:lpstr>Ohio Civ. R. 32</vt:lpstr>
      <vt:lpstr>Ohio Civ. R. 32</vt:lpstr>
      <vt:lpstr>PowerPoint Presentation</vt:lpstr>
      <vt:lpstr>PowerPoint Presentation</vt:lpstr>
      <vt:lpstr>PowerPoint Presentation</vt:lpstr>
      <vt:lpstr>What to Watch Out For</vt:lpstr>
      <vt:lpstr>Discovery Deposition v. Trial Deposition</vt:lpstr>
      <vt:lpstr>Best Practices</vt:lpstr>
      <vt:lpstr>PowerPoint Presentation</vt:lpstr>
      <vt:lpstr>Legal Research Databases</vt:lpstr>
      <vt:lpstr>Basic Search Methods</vt:lpstr>
      <vt:lpstr>Natural Language Searching </vt:lpstr>
      <vt:lpstr>Terms and Connectors Searching  (Boolean Search Method)</vt:lpstr>
      <vt:lpstr>Westlaw Terms and Connectors</vt:lpstr>
      <vt:lpstr>LexisAdvance Terms and Connectors</vt:lpstr>
      <vt:lpstr>Bloomberg Terms and Connectors</vt:lpstr>
      <vt:lpstr>PowerPoint Presentation</vt:lpstr>
      <vt:lpstr>Content Types</vt:lpstr>
      <vt:lpstr>Filtering Options</vt:lpstr>
      <vt:lpstr>Search Within Results</vt:lpstr>
      <vt:lpstr>Public Record Searches</vt:lpstr>
      <vt:lpstr>Discovering Electronically Stored Information (“ESI”)</vt:lpstr>
      <vt:lpstr>The Framework</vt:lpstr>
      <vt:lpstr>Where is electronic data created and stored?</vt:lpstr>
      <vt:lpstr>Hidden Information</vt:lpstr>
      <vt:lpstr>The Applicable Legal Rules </vt:lpstr>
      <vt:lpstr>Federal Rule of Civil Procedure 34</vt:lpstr>
      <vt:lpstr>Federal Rule of Civil Procedure 34</vt:lpstr>
      <vt:lpstr>“Systems-Based” Discovery Searches</vt:lpstr>
      <vt:lpstr>Case Example: The Search for the “Deleted” Email</vt:lpstr>
      <vt:lpstr>Case Example: The Search for the “Deleted” Email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Abbarno</dc:creator>
  <cp:lastModifiedBy>Justin Abbarno</cp:lastModifiedBy>
  <cp:revision>89</cp:revision>
  <dcterms:created xsi:type="dcterms:W3CDTF">2022-07-14T16:58:47Z</dcterms:created>
  <dcterms:modified xsi:type="dcterms:W3CDTF">2022-12-05T19:22:30Z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0x0101008FC549CD642DE14899A63D3354E365D6</vt:lpwstr>
  </property>
</Properties>
</file>